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1"/>
  </p:sldMasterIdLst>
  <p:notesMasterIdLst>
    <p:notesMasterId r:id="rId25"/>
  </p:notesMasterIdLst>
  <p:handoutMasterIdLst>
    <p:handoutMasterId r:id="rId26"/>
  </p:handoutMasterIdLst>
  <p:sldIdLst>
    <p:sldId id="256" r:id="rId2"/>
    <p:sldId id="260" r:id="rId3"/>
    <p:sldId id="271" r:id="rId4"/>
    <p:sldId id="276" r:id="rId5"/>
    <p:sldId id="347" r:id="rId6"/>
    <p:sldId id="277" r:id="rId7"/>
    <p:sldId id="292" r:id="rId8"/>
    <p:sldId id="291" r:id="rId9"/>
    <p:sldId id="294" r:id="rId10"/>
    <p:sldId id="293" r:id="rId11"/>
    <p:sldId id="348" r:id="rId12"/>
    <p:sldId id="349" r:id="rId13"/>
    <p:sldId id="295" r:id="rId14"/>
    <p:sldId id="350" r:id="rId15"/>
    <p:sldId id="290" r:id="rId16"/>
    <p:sldId id="278" r:id="rId17"/>
    <p:sldId id="351" r:id="rId18"/>
    <p:sldId id="352" r:id="rId19"/>
    <p:sldId id="353" r:id="rId20"/>
    <p:sldId id="289" r:id="rId21"/>
    <p:sldId id="354" r:id="rId22"/>
    <p:sldId id="355" r:id="rId23"/>
    <p:sldId id="356" r:id="rId24"/>
  </p:sldIdLst>
  <p:sldSz cx="12192000" cy="6858000"/>
  <p:notesSz cx="6858000" cy="9144000"/>
  <p:defaultTex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80AA"/>
    <a:srgbClr val="94C3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13"/>
    <p:restoredTop sz="86442"/>
  </p:normalViewPr>
  <p:slideViewPr>
    <p:cSldViewPr snapToGrid="0" snapToObjects="1">
      <p:cViewPr varScale="1">
        <p:scale>
          <a:sx n="111" d="100"/>
          <a:sy n="111" d="100"/>
        </p:scale>
        <p:origin x="576"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116" d="100"/>
          <a:sy n="116" d="100"/>
        </p:scale>
        <p:origin x="302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Muli Regular"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66CA51-F936-394B-9806-25184CB372C6}" type="datetimeFigureOut">
              <a:rPr lang="en-US" smtClean="0">
                <a:latin typeface="Muli Regular" charset="0"/>
              </a:rPr>
              <a:t>2/2/21</a:t>
            </a:fld>
            <a:endParaRPr lang="en-US" dirty="0">
              <a:latin typeface="Muli Regular"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uli Regular"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3835D-1F67-8740-A6E3-E9CBFBC1AAFA}" type="slidenum">
              <a:rPr lang="en-US" smtClean="0">
                <a:latin typeface="Muli Regular" charset="0"/>
              </a:rPr>
              <a:t>‹#›</a:t>
            </a:fld>
            <a:endParaRPr lang="en-US" dirty="0">
              <a:latin typeface="Muli Regular" charset="0"/>
            </a:endParaRPr>
          </a:p>
        </p:txBody>
      </p:sp>
    </p:spTree>
    <p:extLst>
      <p:ext uri="{BB962C8B-B14F-4D97-AF65-F5344CB8AC3E}">
        <p14:creationId xmlns:p14="http://schemas.microsoft.com/office/powerpoint/2010/main" val="1917967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uli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uli Regular" charset="0"/>
              </a:defRPr>
            </a:lvl1pPr>
          </a:lstStyle>
          <a:p>
            <a:fld id="{D1379AAA-C0C0-CB49-8400-60D4C0C57CDC}" type="datetimeFigureOut">
              <a:rPr lang="en-US" smtClean="0"/>
              <a:pPr/>
              <a:t>2/2/21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uli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uli Regular" charset="0"/>
              </a:defRPr>
            </a:lvl1pPr>
          </a:lstStyle>
          <a:p>
            <a:fld id="{3C1A31D5-59AE-914B-B6B8-D3FB1071DEDB}" type="slidenum">
              <a:rPr lang="en-US" smtClean="0"/>
              <a:pPr/>
              <a:t>‹#›</a:t>
            </a:fld>
            <a:endParaRPr lang="en-US" dirty="0"/>
          </a:p>
        </p:txBody>
      </p:sp>
    </p:spTree>
    <p:extLst>
      <p:ext uri="{BB962C8B-B14F-4D97-AF65-F5344CB8AC3E}">
        <p14:creationId xmlns:p14="http://schemas.microsoft.com/office/powerpoint/2010/main" val="1357017768"/>
      </p:ext>
    </p:extLst>
  </p:cSld>
  <p:clrMap bg1="lt1" tx1="dk1" bg2="lt2" tx2="dk2" accent1="accent1" accent2="accent2" accent3="accent3" accent4="accent4" accent5="accent5" accent6="accent6" hlink="hlink" folHlink="folHlink"/>
  <p:notesStyle>
    <a:lvl1pPr marL="0" algn="l" defTabSz="914354" rtl="0" eaLnBrk="1" latinLnBrk="0" hangingPunct="1">
      <a:defRPr sz="1200" b="0" i="0" kern="1200">
        <a:solidFill>
          <a:schemeClr val="tx1"/>
        </a:solidFill>
        <a:latin typeface="Muli Regular" charset="0"/>
        <a:ea typeface="+mn-ea"/>
        <a:cs typeface="+mn-cs"/>
      </a:defRPr>
    </a:lvl1pPr>
    <a:lvl2pPr marL="457178" algn="l" defTabSz="914354" rtl="0" eaLnBrk="1" latinLnBrk="0" hangingPunct="1">
      <a:defRPr sz="1200" b="0" i="0" kern="1200">
        <a:solidFill>
          <a:schemeClr val="tx1"/>
        </a:solidFill>
        <a:latin typeface="Muli Regular" charset="0"/>
        <a:ea typeface="+mn-ea"/>
        <a:cs typeface="+mn-cs"/>
      </a:defRPr>
    </a:lvl2pPr>
    <a:lvl3pPr marL="914354" algn="l" defTabSz="914354" rtl="0" eaLnBrk="1" latinLnBrk="0" hangingPunct="1">
      <a:defRPr sz="1200" b="0" i="0" kern="1200">
        <a:solidFill>
          <a:schemeClr val="tx1"/>
        </a:solidFill>
        <a:latin typeface="Muli Regular" charset="0"/>
        <a:ea typeface="+mn-ea"/>
        <a:cs typeface="+mn-cs"/>
      </a:defRPr>
    </a:lvl3pPr>
    <a:lvl4pPr marL="1371532" algn="l" defTabSz="914354" rtl="0" eaLnBrk="1" latinLnBrk="0" hangingPunct="1">
      <a:defRPr sz="1200" b="0" i="0" kern="1200">
        <a:solidFill>
          <a:schemeClr val="tx1"/>
        </a:solidFill>
        <a:latin typeface="Muli Regular" charset="0"/>
        <a:ea typeface="+mn-ea"/>
        <a:cs typeface="+mn-cs"/>
      </a:defRPr>
    </a:lvl4pPr>
    <a:lvl5pPr marL="1828709" algn="l" defTabSz="914354" rtl="0" eaLnBrk="1" latinLnBrk="0" hangingPunct="1">
      <a:defRPr sz="1200" b="0" i="0" kern="1200">
        <a:solidFill>
          <a:schemeClr val="tx1"/>
        </a:solidFill>
        <a:latin typeface="Muli Regular"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1A31D5-59AE-914B-B6B8-D3FB1071DEDB}" type="slidenum">
              <a:rPr lang="en-US" smtClean="0"/>
              <a:pPr/>
              <a:t>2</a:t>
            </a:fld>
            <a:endParaRPr lang="en-US" dirty="0"/>
          </a:p>
        </p:txBody>
      </p:sp>
    </p:spTree>
    <p:extLst>
      <p:ext uri="{BB962C8B-B14F-4D97-AF65-F5344CB8AC3E}">
        <p14:creationId xmlns:p14="http://schemas.microsoft.com/office/powerpoint/2010/main" val="79598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1A31D5-59AE-914B-B6B8-D3FB1071DEDB}" type="slidenum">
              <a:rPr lang="en-US" smtClean="0"/>
              <a:pPr/>
              <a:t>5</a:t>
            </a:fld>
            <a:endParaRPr lang="en-US" dirty="0"/>
          </a:p>
        </p:txBody>
      </p:sp>
    </p:spTree>
    <p:extLst>
      <p:ext uri="{BB962C8B-B14F-4D97-AF65-F5344CB8AC3E}">
        <p14:creationId xmlns:p14="http://schemas.microsoft.com/office/powerpoint/2010/main" val="1970044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1A31D5-59AE-914B-B6B8-D3FB1071DEDB}" type="slidenum">
              <a:rPr lang="en-US" smtClean="0"/>
              <a:pPr/>
              <a:t>14</a:t>
            </a:fld>
            <a:endParaRPr lang="en-US" dirty="0"/>
          </a:p>
        </p:txBody>
      </p:sp>
    </p:spTree>
    <p:extLst>
      <p:ext uri="{BB962C8B-B14F-4D97-AF65-F5344CB8AC3E}">
        <p14:creationId xmlns:p14="http://schemas.microsoft.com/office/powerpoint/2010/main" val="4284743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1A31D5-59AE-914B-B6B8-D3FB1071DEDB}" type="slidenum">
              <a:rPr lang="en-US" smtClean="0"/>
              <a:pPr/>
              <a:t>16</a:t>
            </a:fld>
            <a:endParaRPr lang="en-US" dirty="0"/>
          </a:p>
        </p:txBody>
      </p:sp>
    </p:spTree>
    <p:extLst>
      <p:ext uri="{BB962C8B-B14F-4D97-AF65-F5344CB8AC3E}">
        <p14:creationId xmlns:p14="http://schemas.microsoft.com/office/powerpoint/2010/main" val="874975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28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cxnSp>
        <p:nvCxnSpPr>
          <p:cNvPr id="13" name="Straight Connector 12"/>
          <p:cNvCxnSpPr/>
          <p:nvPr userDrawn="1"/>
        </p:nvCxnSpPr>
        <p:spPr>
          <a:xfrm flipH="1">
            <a:off x="838199" y="528155"/>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16" name="Picture Placeholder 6"/>
          <p:cNvSpPr>
            <a:spLocks noGrp="1" noChangeAspect="1"/>
          </p:cNvSpPr>
          <p:nvPr>
            <p:ph type="pic" sz="quarter" idx="21" hasCustomPrompt="1"/>
          </p:nvPr>
        </p:nvSpPr>
        <p:spPr>
          <a:xfrm>
            <a:off x="7846671" y="1952954"/>
            <a:ext cx="3505200" cy="3300386"/>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7" name="Picture Placeholder 6"/>
          <p:cNvSpPr>
            <a:spLocks noGrp="1" noChangeAspect="1"/>
          </p:cNvSpPr>
          <p:nvPr>
            <p:ph type="pic" sz="quarter" idx="22" hasCustomPrompt="1"/>
          </p:nvPr>
        </p:nvSpPr>
        <p:spPr>
          <a:xfrm>
            <a:off x="4342435" y="1952954"/>
            <a:ext cx="3505200" cy="3300386"/>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8" name="Picture Placeholder 6"/>
          <p:cNvSpPr>
            <a:spLocks noGrp="1" noChangeAspect="1"/>
          </p:cNvSpPr>
          <p:nvPr>
            <p:ph type="pic" sz="quarter" idx="23" hasCustomPrompt="1"/>
          </p:nvPr>
        </p:nvSpPr>
        <p:spPr>
          <a:xfrm>
            <a:off x="838201" y="1952954"/>
            <a:ext cx="3505200" cy="3300386"/>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6" name="Footer Placeholder 4"/>
          <p:cNvSpPr>
            <a:spLocks noGrp="1"/>
          </p:cNvSpPr>
          <p:nvPr>
            <p:ph type="ftr" sz="quarter" idx="3"/>
          </p:nvPr>
        </p:nvSpPr>
        <p:spPr>
          <a:xfrm>
            <a:off x="838200" y="6296400"/>
            <a:ext cx="5659581"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21031484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29" userDrawn="1">
          <p15:clr>
            <a:srgbClr val="FBAE40"/>
          </p15:clr>
        </p15:guide>
        <p15:guide id="4" pos="715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5" name="Picture Placeholder 6"/>
          <p:cNvSpPr>
            <a:spLocks noGrp="1"/>
          </p:cNvSpPr>
          <p:nvPr>
            <p:ph type="pic" sz="quarter" idx="16" hasCustomPrompt="1"/>
          </p:nvPr>
        </p:nvSpPr>
        <p:spPr>
          <a:xfrm>
            <a:off x="838201" y="1861701"/>
            <a:ext cx="1905001" cy="3044222"/>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20" name="Straight Connector 19"/>
          <p:cNvCxnSpPr/>
          <p:nvPr userDrawn="1"/>
        </p:nvCxnSpPr>
        <p:spPr>
          <a:xfrm flipH="1">
            <a:off x="838199" y="528155"/>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37" name="Picture Placeholder 6"/>
          <p:cNvSpPr>
            <a:spLocks noGrp="1"/>
          </p:cNvSpPr>
          <p:nvPr>
            <p:ph type="pic" sz="quarter" idx="17" hasCustomPrompt="1"/>
          </p:nvPr>
        </p:nvSpPr>
        <p:spPr>
          <a:xfrm>
            <a:off x="2990370" y="1861701"/>
            <a:ext cx="1905001" cy="3044222"/>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8" name="Picture Placeholder 6"/>
          <p:cNvSpPr>
            <a:spLocks noGrp="1"/>
          </p:cNvSpPr>
          <p:nvPr>
            <p:ph type="pic" sz="quarter" idx="18" hasCustomPrompt="1"/>
          </p:nvPr>
        </p:nvSpPr>
        <p:spPr>
          <a:xfrm>
            <a:off x="5142537" y="1861701"/>
            <a:ext cx="1905001" cy="3044222"/>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9" name="Picture Placeholder 6"/>
          <p:cNvSpPr>
            <a:spLocks noGrp="1"/>
          </p:cNvSpPr>
          <p:nvPr>
            <p:ph type="pic" sz="quarter" idx="19" hasCustomPrompt="1"/>
          </p:nvPr>
        </p:nvSpPr>
        <p:spPr>
          <a:xfrm>
            <a:off x="7294706" y="1861701"/>
            <a:ext cx="1905001" cy="3044222"/>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40" name="Picture Placeholder 6"/>
          <p:cNvSpPr>
            <a:spLocks noGrp="1"/>
          </p:cNvSpPr>
          <p:nvPr>
            <p:ph type="pic" sz="quarter" idx="20" hasCustomPrompt="1"/>
          </p:nvPr>
        </p:nvSpPr>
        <p:spPr>
          <a:xfrm>
            <a:off x="9446872" y="1861701"/>
            <a:ext cx="1905001" cy="3044222"/>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8" name="Footer Placeholder 4"/>
          <p:cNvSpPr>
            <a:spLocks noGrp="1"/>
          </p:cNvSpPr>
          <p:nvPr>
            <p:ph type="ftr" sz="quarter" idx="3"/>
          </p:nvPr>
        </p:nvSpPr>
        <p:spPr>
          <a:xfrm>
            <a:off x="838200" y="6296400"/>
            <a:ext cx="5811981"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9"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Member 1">
    <p:spTree>
      <p:nvGrpSpPr>
        <p:cNvPr id="1" name=""/>
        <p:cNvGrpSpPr/>
        <p:nvPr/>
      </p:nvGrpSpPr>
      <p:grpSpPr>
        <a:xfrm>
          <a:off x="0" y="0"/>
          <a:ext cx="0" cy="0"/>
          <a:chOff x="0" y="0"/>
          <a:chExt cx="0" cy="0"/>
        </a:xfrm>
      </p:grpSpPr>
      <p:sp>
        <p:nvSpPr>
          <p:cNvPr id="15" name="Rectangle 14"/>
          <p:cNvSpPr/>
          <p:nvPr userDrawn="1"/>
        </p:nvSpPr>
        <p:spPr>
          <a:xfrm>
            <a:off x="8784103" y="4"/>
            <a:ext cx="34079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20" name="Rectangle 19"/>
          <p:cNvSpPr/>
          <p:nvPr userDrawn="1"/>
        </p:nvSpPr>
        <p:spPr>
          <a:xfrm>
            <a:off x="9882311" y="322604"/>
            <a:ext cx="1211484" cy="2400657"/>
          </a:xfrm>
          <a:prstGeom prst="rect">
            <a:avLst/>
          </a:prstGeom>
        </p:spPr>
        <p:txBody>
          <a:bodyPr wrap="square">
            <a:noAutofit/>
          </a:bodyPr>
          <a:lstStyle/>
          <a:p>
            <a:pPr algn="ctr"/>
            <a:r>
              <a:rPr lang="en-US" sz="15001" b="0" i="0" dirty="0">
                <a:solidFill>
                  <a:schemeClr val="bg1"/>
                </a:solidFill>
                <a:latin typeface="Libre Baskerville" panose="02000000000000000000" pitchFamily="2" charset="0"/>
                <a:ea typeface="Muli Black" charset="0"/>
                <a:cs typeface="Muli Black" charset="0"/>
              </a:rPr>
              <a:t>“</a:t>
            </a:r>
            <a:endParaRPr lang="en-US" sz="15001" b="0" i="0" dirty="0">
              <a:solidFill>
                <a:schemeClr val="bg1"/>
              </a:solidFill>
              <a:latin typeface="Libre Baskerville" panose="02000000000000000000" pitchFamily="2" charset="0"/>
            </a:endParaRPr>
          </a:p>
        </p:txBody>
      </p:sp>
      <p:sp>
        <p:nvSpPr>
          <p:cNvPr id="7" name="Picture Placeholder 6"/>
          <p:cNvSpPr>
            <a:spLocks noGrp="1"/>
          </p:cNvSpPr>
          <p:nvPr>
            <p:ph type="pic" sz="quarter" idx="25" hasCustomPrompt="1"/>
          </p:nvPr>
        </p:nvSpPr>
        <p:spPr>
          <a:xfrm>
            <a:off x="4573001" y="4"/>
            <a:ext cx="4201801" cy="6857999"/>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a:t>Drag picture to placeholder or click to add</a:t>
            </a:r>
            <a:endParaRPr lang="en-US" dirty="0"/>
          </a:p>
        </p:txBody>
      </p:sp>
      <p:cxnSp>
        <p:nvCxnSpPr>
          <p:cNvPr id="12" name="Straight Connector 11"/>
          <p:cNvCxnSpPr/>
          <p:nvPr userDrawn="1"/>
        </p:nvCxnSpPr>
        <p:spPr>
          <a:xfrm flipH="1">
            <a:off x="838199" y="528155"/>
            <a:ext cx="360000" cy="0"/>
          </a:xfrm>
          <a:prstGeom prst="line">
            <a:avLst/>
          </a:prstGeom>
          <a:ln w="63500">
            <a:solidFill>
              <a:schemeClr val="bg2"/>
            </a:solidFill>
          </a:ln>
        </p:spPr>
        <p:style>
          <a:lnRef idx="3">
            <a:schemeClr val="dk1"/>
          </a:lnRef>
          <a:fillRef idx="0">
            <a:schemeClr val="dk1"/>
          </a:fillRef>
          <a:effectRef idx="2">
            <a:schemeClr val="dk1"/>
          </a:effectRef>
          <a:fontRef idx="minor">
            <a:schemeClr val="tx1"/>
          </a:fontRef>
        </p:style>
      </p:cxnSp>
      <p:sp>
        <p:nvSpPr>
          <p:cNvPr id="6" name="Footer Placeholder 4"/>
          <p:cNvSpPr>
            <a:spLocks noGrp="1"/>
          </p:cNvSpPr>
          <p:nvPr>
            <p:ph type="ftr" sz="quarter" idx="3"/>
          </p:nvPr>
        </p:nvSpPr>
        <p:spPr>
          <a:xfrm>
            <a:off x="838201" y="6296400"/>
            <a:ext cx="6490854"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Member 2">
    <p:spTree>
      <p:nvGrpSpPr>
        <p:cNvPr id="1" name=""/>
        <p:cNvGrpSpPr/>
        <p:nvPr/>
      </p:nvGrpSpPr>
      <p:grpSpPr>
        <a:xfrm>
          <a:off x="0" y="0"/>
          <a:ext cx="0" cy="0"/>
          <a:chOff x="0" y="0"/>
          <a:chExt cx="0" cy="0"/>
        </a:xfrm>
      </p:grpSpPr>
      <p:sp>
        <p:nvSpPr>
          <p:cNvPr id="31" name="Rectangle 30"/>
          <p:cNvSpPr/>
          <p:nvPr userDrawn="1"/>
        </p:nvSpPr>
        <p:spPr>
          <a:xfrm>
            <a:off x="0" y="838199"/>
            <a:ext cx="2370500" cy="51828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15" name="Rectangle 14"/>
          <p:cNvSpPr/>
          <p:nvPr userDrawn="1"/>
        </p:nvSpPr>
        <p:spPr>
          <a:xfrm>
            <a:off x="8784103" y="3429004"/>
            <a:ext cx="3407900" cy="3428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7" name="Picture Placeholder 6"/>
          <p:cNvSpPr>
            <a:spLocks noGrp="1"/>
          </p:cNvSpPr>
          <p:nvPr>
            <p:ph type="pic" sz="quarter" idx="25" hasCustomPrompt="1"/>
          </p:nvPr>
        </p:nvSpPr>
        <p:spPr>
          <a:xfrm>
            <a:off x="6941503" y="838202"/>
            <a:ext cx="4412299" cy="5181601"/>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a:t>Drag picture to placeholder or click to add</a:t>
            </a:r>
            <a:endParaRPr lang="en-US" dirty="0"/>
          </a:p>
        </p:txBody>
      </p:sp>
      <p:cxnSp>
        <p:nvCxnSpPr>
          <p:cNvPr id="12" name="Straight Connector 11"/>
          <p:cNvCxnSpPr/>
          <p:nvPr userDrawn="1"/>
        </p:nvCxnSpPr>
        <p:spPr>
          <a:xfrm flipH="1">
            <a:off x="5561269" y="892220"/>
            <a:ext cx="360000" cy="0"/>
          </a:xfrm>
          <a:prstGeom prst="line">
            <a:avLst/>
          </a:prstGeom>
          <a:ln w="63500">
            <a:solidFill>
              <a:schemeClr val="bg2"/>
            </a:solidFill>
          </a:ln>
        </p:spPr>
        <p:style>
          <a:lnRef idx="3">
            <a:schemeClr val="dk1"/>
          </a:lnRef>
          <a:fillRef idx="0">
            <a:schemeClr val="dk1"/>
          </a:fillRef>
          <a:effectRef idx="2">
            <a:schemeClr val="dk1"/>
          </a:effectRef>
          <a:fontRef idx="minor">
            <a:schemeClr val="tx1"/>
          </a:fontRef>
        </p:style>
      </p:cxnSp>
      <p:sp>
        <p:nvSpPr>
          <p:cNvPr id="6" name="Footer Placeholder 4"/>
          <p:cNvSpPr>
            <a:spLocks noGrp="1"/>
          </p:cNvSpPr>
          <p:nvPr>
            <p:ph type="ftr" sz="quarter" idx="3"/>
          </p:nvPr>
        </p:nvSpPr>
        <p:spPr>
          <a:xfrm>
            <a:off x="838200" y="6296400"/>
            <a:ext cx="5562599"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reak 1">
    <p:spTree>
      <p:nvGrpSpPr>
        <p:cNvPr id="1" name=""/>
        <p:cNvGrpSpPr/>
        <p:nvPr/>
      </p:nvGrpSpPr>
      <p:grpSpPr>
        <a:xfrm>
          <a:off x="0" y="0"/>
          <a:ext cx="0" cy="0"/>
          <a:chOff x="0" y="0"/>
          <a:chExt cx="0" cy="0"/>
        </a:xfrm>
      </p:grpSpPr>
      <p:sp>
        <p:nvSpPr>
          <p:cNvPr id="9" name="Rectangle 8"/>
          <p:cNvSpPr/>
          <p:nvPr userDrawn="1"/>
        </p:nvSpPr>
        <p:spPr>
          <a:xfrm flipH="1">
            <a:off x="838200" y="838199"/>
            <a:ext cx="10515602" cy="51816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 Regular" charset="0"/>
            </a:endParaRPr>
          </a:p>
        </p:txBody>
      </p:sp>
      <p:sp>
        <p:nvSpPr>
          <p:cNvPr id="10" name="Rectangle 9"/>
          <p:cNvSpPr/>
          <p:nvPr userDrawn="1"/>
        </p:nvSpPr>
        <p:spPr>
          <a:xfrm flipH="1">
            <a:off x="-1" y="1692000"/>
            <a:ext cx="7043057" cy="347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 Regular" charset="0"/>
            </a:endParaRPr>
          </a:p>
        </p:txBody>
      </p:sp>
      <p:sp>
        <p:nvSpPr>
          <p:cNvPr id="8" name="Picture Placeholder 6"/>
          <p:cNvSpPr>
            <a:spLocks noGrp="1"/>
          </p:cNvSpPr>
          <p:nvPr>
            <p:ph type="pic" sz="quarter" idx="17" hasCustomPrompt="1"/>
          </p:nvPr>
        </p:nvSpPr>
        <p:spPr>
          <a:xfrm>
            <a:off x="7043057" y="1692000"/>
            <a:ext cx="3472545" cy="3474000"/>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Tree>
    <p:extLst>
      <p:ext uri="{BB962C8B-B14F-4D97-AF65-F5344CB8AC3E}">
        <p14:creationId xmlns:p14="http://schemas.microsoft.com/office/powerpoint/2010/main" val="168078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Break 2">
    <p:spTree>
      <p:nvGrpSpPr>
        <p:cNvPr id="1" name=""/>
        <p:cNvGrpSpPr/>
        <p:nvPr/>
      </p:nvGrpSpPr>
      <p:grpSpPr>
        <a:xfrm>
          <a:off x="0" y="0"/>
          <a:ext cx="0" cy="0"/>
          <a:chOff x="0" y="0"/>
          <a:chExt cx="0" cy="0"/>
        </a:xfrm>
      </p:grpSpPr>
      <p:sp>
        <p:nvSpPr>
          <p:cNvPr id="6" name="Picture Placeholder 6"/>
          <p:cNvSpPr>
            <a:spLocks noGrp="1"/>
          </p:cNvSpPr>
          <p:nvPr>
            <p:ph type="pic" sz="quarter" idx="17" hasCustomPrompt="1"/>
          </p:nvPr>
        </p:nvSpPr>
        <p:spPr>
          <a:xfrm>
            <a:off x="0" y="0"/>
            <a:ext cx="9095012" cy="6858000"/>
          </a:xfrm>
          <a:solidFill>
            <a:schemeClr val="accent1"/>
          </a:solidFill>
          <a:ln>
            <a:noFill/>
          </a:ln>
        </p:spPr>
        <p:txBody>
          <a:bodyPr lIns="180000" tIns="180000" rIns="180000" bIns="180000">
            <a:normAutofit/>
          </a:bodyPr>
          <a:lstStyle>
            <a:lvl1pPr algn="l">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7" name="Picture Placeholder 6"/>
          <p:cNvSpPr>
            <a:spLocks noGrp="1"/>
          </p:cNvSpPr>
          <p:nvPr>
            <p:ph type="pic" sz="quarter" idx="18" hasCustomPrompt="1"/>
          </p:nvPr>
        </p:nvSpPr>
        <p:spPr>
          <a:xfrm>
            <a:off x="9095015" y="0"/>
            <a:ext cx="3096988" cy="6858000"/>
          </a:xfrm>
          <a:solidFill>
            <a:schemeClr val="accent1"/>
          </a:solidFill>
          <a:ln>
            <a:noFill/>
          </a:ln>
        </p:spPr>
        <p:txBody>
          <a:bodyPr lIns="1260000" tIns="90000" rIns="18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Tree>
    <p:extLst>
      <p:ext uri="{BB962C8B-B14F-4D97-AF65-F5344CB8AC3E}">
        <p14:creationId xmlns:p14="http://schemas.microsoft.com/office/powerpoint/2010/main" val="253351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Break 3">
    <p:spTree>
      <p:nvGrpSpPr>
        <p:cNvPr id="1" name=""/>
        <p:cNvGrpSpPr/>
        <p:nvPr/>
      </p:nvGrpSpPr>
      <p:grpSpPr>
        <a:xfrm>
          <a:off x="0" y="0"/>
          <a:ext cx="0" cy="0"/>
          <a:chOff x="0" y="0"/>
          <a:chExt cx="0" cy="0"/>
        </a:xfrm>
      </p:grpSpPr>
      <p:sp>
        <p:nvSpPr>
          <p:cNvPr id="13" name="Picture Placeholder 6"/>
          <p:cNvSpPr>
            <a:spLocks noGrp="1"/>
          </p:cNvSpPr>
          <p:nvPr>
            <p:ph type="pic" sz="quarter" idx="17" hasCustomPrompt="1"/>
          </p:nvPr>
        </p:nvSpPr>
        <p:spPr>
          <a:xfrm>
            <a:off x="2" y="1115789"/>
            <a:ext cx="3407590" cy="4626429"/>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0" name="Picture Placeholder 6"/>
          <p:cNvSpPr>
            <a:spLocks noGrp="1"/>
          </p:cNvSpPr>
          <p:nvPr>
            <p:ph type="pic" sz="quarter" idx="18" hasCustomPrompt="1"/>
          </p:nvPr>
        </p:nvSpPr>
        <p:spPr>
          <a:xfrm>
            <a:off x="8784412" y="1115789"/>
            <a:ext cx="3407590" cy="4626429"/>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4" name="Rectangle 13"/>
          <p:cNvSpPr/>
          <p:nvPr userDrawn="1"/>
        </p:nvSpPr>
        <p:spPr>
          <a:xfrm>
            <a:off x="3407595" y="1115789"/>
            <a:ext cx="5376815" cy="46264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1" b="0" i="0" dirty="0">
              <a:latin typeface="Muli Regular" charset="0"/>
            </a:endParaRPr>
          </a:p>
        </p:txBody>
      </p:sp>
      <p:cxnSp>
        <p:nvCxnSpPr>
          <p:cNvPr id="19" name="Straight Connector 18"/>
          <p:cNvCxnSpPr/>
          <p:nvPr userDrawn="1"/>
        </p:nvCxnSpPr>
        <p:spPr>
          <a:xfrm>
            <a:off x="3439860" y="0"/>
            <a:ext cx="0" cy="6858000"/>
          </a:xfrm>
          <a:prstGeom prst="line">
            <a:avLst/>
          </a:prstGeom>
          <a:ln w="63500">
            <a:solidFill>
              <a:schemeClr val="bg2"/>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userDrawn="1"/>
        </p:nvCxnSpPr>
        <p:spPr>
          <a:xfrm>
            <a:off x="8746386" y="0"/>
            <a:ext cx="0" cy="6858000"/>
          </a:xfrm>
          <a:prstGeom prst="line">
            <a:avLst/>
          </a:prstGeom>
          <a:ln w="63500">
            <a:solidFill>
              <a:schemeClr val="bg2"/>
            </a:solidFill>
          </a:ln>
        </p:spPr>
        <p:style>
          <a:lnRef idx="3">
            <a:schemeClr val="dk1"/>
          </a:lnRef>
          <a:fillRef idx="0">
            <a:schemeClr val="dk1"/>
          </a:fillRef>
          <a:effectRef idx="2">
            <a:schemeClr val="dk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Break 4">
    <p:bg>
      <p:bgPr>
        <a:solidFill>
          <a:schemeClr val="tx1"/>
        </a:solidFill>
        <a:effectLst/>
      </p:bgPr>
    </p:bg>
    <p:spTree>
      <p:nvGrpSpPr>
        <p:cNvPr id="1" name=""/>
        <p:cNvGrpSpPr/>
        <p:nvPr/>
      </p:nvGrpSpPr>
      <p:grpSpPr>
        <a:xfrm>
          <a:off x="0" y="0"/>
          <a:ext cx="0" cy="0"/>
          <a:chOff x="0" y="0"/>
          <a:chExt cx="0" cy="0"/>
        </a:xfrm>
      </p:grpSpPr>
      <p:sp>
        <p:nvSpPr>
          <p:cNvPr id="20" name="Picture Placeholder 6"/>
          <p:cNvSpPr>
            <a:spLocks noGrp="1"/>
          </p:cNvSpPr>
          <p:nvPr>
            <p:ph type="pic" sz="quarter" idx="18" hasCustomPrompt="1"/>
          </p:nvPr>
        </p:nvSpPr>
        <p:spPr>
          <a:xfrm>
            <a:off x="6134522" y="1115789"/>
            <a:ext cx="5219279" cy="4626429"/>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 Slide 2">
    <p:bg>
      <p:bgPr>
        <a:solidFill>
          <a:schemeClr val="tx1"/>
        </a:solidFill>
        <a:effectLst/>
      </p:bgPr>
    </p:bg>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838201" y="6296400"/>
            <a:ext cx="7155872" cy="365125"/>
          </a:xfrm>
          <a:prstGeom prst="rect">
            <a:avLst/>
          </a:prstGeom>
        </p:spPr>
        <p:txBody>
          <a:bodyPr vert="horz" lIns="0" tIns="45720" rIns="91440" bIns="45720" rtlCol="0" anchor="ctr"/>
          <a:lstStyle>
            <a:lvl1pPr algn="l">
              <a:defRPr sz="900" b="1" i="0" cap="all" spc="600" baseline="0">
                <a:solidFill>
                  <a:schemeClr val="accent4"/>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pic>
        <p:nvPicPr>
          <p:cNvPr id="5" name="Picture 4">
            <a:extLst>
              <a:ext uri="{FF2B5EF4-FFF2-40B4-BE49-F238E27FC236}">
                <a16:creationId xmlns:a16="http://schemas.microsoft.com/office/drawing/2014/main" id="{0FB7FBF3-2196-3041-9965-37524A9DB226}"/>
              </a:ext>
            </a:extLst>
          </p:cNvPr>
          <p:cNvPicPr>
            <a:picLocks noChangeAspect="1"/>
          </p:cNvPicPr>
          <p:nvPr userDrawn="1"/>
        </p:nvPicPr>
        <p:blipFill>
          <a:blip r:embed="rId2"/>
          <a:stretch>
            <a:fillRect/>
          </a:stretch>
        </p:blipFill>
        <p:spPr>
          <a:xfrm>
            <a:off x="5691460" y="196475"/>
            <a:ext cx="809080" cy="773343"/>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 Slide 3">
    <p:bg>
      <p:bgPr>
        <a:solidFill>
          <a:schemeClr val="tx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flipH="1">
            <a:off x="838201" y="4748871"/>
            <a:ext cx="105156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4" name="Footer Placeholder 4"/>
          <p:cNvSpPr>
            <a:spLocks noGrp="1"/>
          </p:cNvSpPr>
          <p:nvPr>
            <p:ph type="ftr" sz="quarter" idx="3"/>
          </p:nvPr>
        </p:nvSpPr>
        <p:spPr>
          <a:xfrm>
            <a:off x="838201" y="6296400"/>
            <a:ext cx="7419108" cy="365125"/>
          </a:xfrm>
          <a:prstGeom prst="rect">
            <a:avLst/>
          </a:prstGeom>
        </p:spPr>
        <p:txBody>
          <a:bodyPr vert="horz" lIns="0" tIns="45720" rIns="91440" bIns="45720" rtlCol="0" anchor="ctr"/>
          <a:lstStyle>
            <a:lvl1pPr algn="l">
              <a:defRPr sz="900" b="1" i="0" cap="all" spc="600" baseline="0">
                <a:solidFill>
                  <a:schemeClr val="accent4"/>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pic>
        <p:nvPicPr>
          <p:cNvPr id="6" name="Picture 5" descr="A picture containing icon&#10;&#10;Description automatically generated">
            <a:extLst>
              <a:ext uri="{FF2B5EF4-FFF2-40B4-BE49-F238E27FC236}">
                <a16:creationId xmlns:a16="http://schemas.microsoft.com/office/drawing/2014/main" id="{B5695C47-AF82-DB46-B8F0-D21D88B779F0}"/>
              </a:ext>
            </a:extLst>
          </p:cNvPr>
          <p:cNvPicPr>
            <a:picLocks noChangeAspect="1"/>
          </p:cNvPicPr>
          <p:nvPr userDrawn="1"/>
        </p:nvPicPr>
        <p:blipFill>
          <a:blip r:embed="rId2"/>
          <a:stretch>
            <a:fillRect/>
          </a:stretch>
        </p:blipFill>
        <p:spPr>
          <a:xfrm>
            <a:off x="5548535" y="379828"/>
            <a:ext cx="1094930" cy="105042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ck">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 Slide 4">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flipH="1">
            <a:off x="838200" y="5616972"/>
            <a:ext cx="105156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4" name="Footer Placeholder 4"/>
          <p:cNvSpPr>
            <a:spLocks noGrp="1"/>
          </p:cNvSpPr>
          <p:nvPr>
            <p:ph type="ftr" sz="quarter" idx="3"/>
          </p:nvPr>
        </p:nvSpPr>
        <p:spPr>
          <a:xfrm>
            <a:off x="838200" y="6296400"/>
            <a:ext cx="6989617" cy="365125"/>
          </a:xfrm>
          <a:prstGeom prst="rect">
            <a:avLst/>
          </a:prstGeom>
        </p:spPr>
        <p:txBody>
          <a:bodyPr vert="horz" lIns="0" tIns="45720" rIns="91440" bIns="45720" rtlCol="0" anchor="ctr"/>
          <a:lstStyle>
            <a:lvl1pPr algn="l">
              <a:defRPr sz="900" b="1" i="0" cap="all" spc="600" baseline="0">
                <a:solidFill>
                  <a:schemeClr val="accent4"/>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pic>
        <p:nvPicPr>
          <p:cNvPr id="5" name="Picture 4" descr="Icon&#10;&#10;Description automatically generated">
            <a:extLst>
              <a:ext uri="{FF2B5EF4-FFF2-40B4-BE49-F238E27FC236}">
                <a16:creationId xmlns:a16="http://schemas.microsoft.com/office/drawing/2014/main" id="{A9A6B740-23DE-5B4E-8211-AB321324C11A}"/>
              </a:ext>
            </a:extLst>
          </p:cNvPr>
          <p:cNvPicPr>
            <a:picLocks noChangeAspect="1"/>
          </p:cNvPicPr>
          <p:nvPr userDrawn="1"/>
        </p:nvPicPr>
        <p:blipFill>
          <a:blip r:embed="rId2"/>
          <a:stretch>
            <a:fillRect/>
          </a:stretch>
        </p:blipFill>
        <p:spPr>
          <a:xfrm>
            <a:off x="5734646" y="196475"/>
            <a:ext cx="722708" cy="701001"/>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rvices 1">
    <p:spTree>
      <p:nvGrpSpPr>
        <p:cNvPr id="1" name=""/>
        <p:cNvGrpSpPr/>
        <p:nvPr/>
      </p:nvGrpSpPr>
      <p:grpSpPr>
        <a:xfrm>
          <a:off x="0" y="0"/>
          <a:ext cx="0" cy="0"/>
          <a:chOff x="0" y="0"/>
          <a:chExt cx="0" cy="0"/>
        </a:xfrm>
      </p:grpSpPr>
      <p:sp>
        <p:nvSpPr>
          <p:cNvPr id="39" name="Picture Placeholder 6"/>
          <p:cNvSpPr>
            <a:spLocks noGrp="1"/>
          </p:cNvSpPr>
          <p:nvPr>
            <p:ph type="pic" sz="quarter" idx="17" hasCustomPrompt="1"/>
          </p:nvPr>
        </p:nvSpPr>
        <p:spPr>
          <a:xfrm>
            <a:off x="4056849" y="0"/>
            <a:ext cx="8135151" cy="6858000"/>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 </a:t>
            </a:r>
            <a:r>
              <a:rPr lang="mr-IN" dirty="0"/>
              <a:t>–</a:t>
            </a:r>
            <a:r>
              <a:rPr lang="en-US" dirty="0"/>
              <a:t> SEND TO BACK</a:t>
            </a:r>
          </a:p>
        </p:txBody>
      </p:sp>
      <p:sp>
        <p:nvSpPr>
          <p:cNvPr id="14" name="Rectangle 13"/>
          <p:cNvSpPr/>
          <p:nvPr userDrawn="1"/>
        </p:nvSpPr>
        <p:spPr>
          <a:xfrm>
            <a:off x="0" y="-1"/>
            <a:ext cx="4060800" cy="685800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1" b="0" i="0" dirty="0">
              <a:latin typeface="Muli Regular" charset="0"/>
            </a:endParaRPr>
          </a:p>
        </p:txBody>
      </p:sp>
      <p:sp>
        <p:nvSpPr>
          <p:cNvPr id="5" name="Footer Placeholder 4"/>
          <p:cNvSpPr>
            <a:spLocks noGrp="1"/>
          </p:cNvSpPr>
          <p:nvPr>
            <p:ph type="ftr" sz="quarter" idx="3"/>
          </p:nvPr>
        </p:nvSpPr>
        <p:spPr>
          <a:xfrm>
            <a:off x="838200" y="6296400"/>
            <a:ext cx="6213763"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pic>
        <p:nvPicPr>
          <p:cNvPr id="3" name="Picture 2">
            <a:extLst>
              <a:ext uri="{FF2B5EF4-FFF2-40B4-BE49-F238E27FC236}">
                <a16:creationId xmlns:a16="http://schemas.microsoft.com/office/drawing/2014/main" id="{B543796E-826B-7743-BF30-52C7DBC98615}"/>
              </a:ext>
            </a:extLst>
          </p:cNvPr>
          <p:cNvPicPr>
            <a:picLocks noChangeAspect="1"/>
          </p:cNvPicPr>
          <p:nvPr userDrawn="1"/>
        </p:nvPicPr>
        <p:blipFill>
          <a:blip r:embed="rId2"/>
          <a:stretch>
            <a:fillRect/>
          </a:stretch>
        </p:blipFill>
        <p:spPr>
          <a:xfrm>
            <a:off x="1621853" y="196475"/>
            <a:ext cx="809080" cy="773343"/>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rvices 2">
    <p:spTree>
      <p:nvGrpSpPr>
        <p:cNvPr id="1" name=""/>
        <p:cNvGrpSpPr/>
        <p:nvPr/>
      </p:nvGrpSpPr>
      <p:grpSpPr>
        <a:xfrm>
          <a:off x="0" y="0"/>
          <a:ext cx="0" cy="0"/>
          <a:chOff x="0" y="0"/>
          <a:chExt cx="0" cy="0"/>
        </a:xfrm>
      </p:grpSpPr>
      <p:sp>
        <p:nvSpPr>
          <p:cNvPr id="39" name="Picture Placeholder 6"/>
          <p:cNvSpPr>
            <a:spLocks noGrp="1"/>
          </p:cNvSpPr>
          <p:nvPr>
            <p:ph type="pic" sz="quarter" idx="17" hasCustomPrompt="1"/>
          </p:nvPr>
        </p:nvSpPr>
        <p:spPr>
          <a:xfrm>
            <a:off x="3" y="0"/>
            <a:ext cx="12191999" cy="3322056"/>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 name="Footer Placeholder 4"/>
          <p:cNvSpPr>
            <a:spLocks noGrp="1"/>
          </p:cNvSpPr>
          <p:nvPr>
            <p:ph type="ftr" sz="quarter" idx="3"/>
          </p:nvPr>
        </p:nvSpPr>
        <p:spPr>
          <a:xfrm>
            <a:off x="838201" y="6296400"/>
            <a:ext cx="6310744"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rvices 3">
    <p:spTree>
      <p:nvGrpSpPr>
        <p:cNvPr id="1" name=""/>
        <p:cNvGrpSpPr/>
        <p:nvPr/>
      </p:nvGrpSpPr>
      <p:grpSpPr>
        <a:xfrm>
          <a:off x="0" y="0"/>
          <a:ext cx="0" cy="0"/>
          <a:chOff x="0" y="0"/>
          <a:chExt cx="0" cy="0"/>
        </a:xfrm>
      </p:grpSpPr>
      <p:sp>
        <p:nvSpPr>
          <p:cNvPr id="39" name="Picture Placeholder 6"/>
          <p:cNvSpPr>
            <a:spLocks noGrp="1"/>
          </p:cNvSpPr>
          <p:nvPr>
            <p:ph type="pic" sz="quarter" idx="17" hasCustomPrompt="1"/>
          </p:nvPr>
        </p:nvSpPr>
        <p:spPr>
          <a:xfrm>
            <a:off x="6368144" y="0"/>
            <a:ext cx="5823857" cy="6858000"/>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4" name="Footer Placeholder 4"/>
          <p:cNvSpPr>
            <a:spLocks noGrp="1"/>
          </p:cNvSpPr>
          <p:nvPr>
            <p:ph type="ftr" sz="quarter" idx="3"/>
          </p:nvPr>
        </p:nvSpPr>
        <p:spPr>
          <a:xfrm>
            <a:off x="838201" y="6296400"/>
            <a:ext cx="6504708"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pic>
        <p:nvPicPr>
          <p:cNvPr id="6" name="Picture 5" descr="Icon&#10;&#10;Description automatically generated">
            <a:extLst>
              <a:ext uri="{FF2B5EF4-FFF2-40B4-BE49-F238E27FC236}">
                <a16:creationId xmlns:a16="http://schemas.microsoft.com/office/drawing/2014/main" id="{BB1EB95E-D3F8-144D-8ECF-DF3CA74842F2}"/>
              </a:ext>
            </a:extLst>
          </p:cNvPr>
          <p:cNvPicPr>
            <a:picLocks noChangeAspect="1"/>
          </p:cNvPicPr>
          <p:nvPr userDrawn="1"/>
        </p:nvPicPr>
        <p:blipFill>
          <a:blip r:embed="rId2"/>
          <a:stretch>
            <a:fillRect/>
          </a:stretch>
        </p:blipFill>
        <p:spPr>
          <a:xfrm>
            <a:off x="476847" y="196475"/>
            <a:ext cx="722708" cy="701001"/>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rvices 4">
    <p:spTree>
      <p:nvGrpSpPr>
        <p:cNvPr id="1" name=""/>
        <p:cNvGrpSpPr/>
        <p:nvPr/>
      </p:nvGrpSpPr>
      <p:grpSpPr>
        <a:xfrm>
          <a:off x="0" y="0"/>
          <a:ext cx="0" cy="0"/>
          <a:chOff x="0" y="0"/>
          <a:chExt cx="0" cy="0"/>
        </a:xfrm>
      </p:grpSpPr>
      <p:sp>
        <p:nvSpPr>
          <p:cNvPr id="23" name="Picture Placeholder 6"/>
          <p:cNvSpPr>
            <a:spLocks noGrp="1"/>
          </p:cNvSpPr>
          <p:nvPr>
            <p:ph type="pic" sz="quarter" idx="17" hasCustomPrompt="1"/>
          </p:nvPr>
        </p:nvSpPr>
        <p:spPr>
          <a:xfrm>
            <a:off x="9043" y="0"/>
            <a:ext cx="5327807" cy="6858000"/>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 name="Footer Placeholder 4"/>
          <p:cNvSpPr>
            <a:spLocks noGrp="1"/>
          </p:cNvSpPr>
          <p:nvPr>
            <p:ph type="ftr" sz="quarter" idx="3"/>
          </p:nvPr>
        </p:nvSpPr>
        <p:spPr>
          <a:xfrm>
            <a:off x="838200" y="6296400"/>
            <a:ext cx="6269181"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ients 1">
    <p:spTree>
      <p:nvGrpSpPr>
        <p:cNvPr id="1" name=""/>
        <p:cNvGrpSpPr/>
        <p:nvPr/>
      </p:nvGrpSpPr>
      <p:grpSpPr>
        <a:xfrm>
          <a:off x="0" y="0"/>
          <a:ext cx="0" cy="0"/>
          <a:chOff x="0" y="0"/>
          <a:chExt cx="0" cy="0"/>
        </a:xfrm>
      </p:grpSpPr>
      <p:sp>
        <p:nvSpPr>
          <p:cNvPr id="19" name="Picture Placeholder 6"/>
          <p:cNvSpPr>
            <a:spLocks noGrp="1"/>
          </p:cNvSpPr>
          <p:nvPr>
            <p:ph type="pic" sz="quarter" idx="17" hasCustomPrompt="1"/>
          </p:nvPr>
        </p:nvSpPr>
        <p:spPr>
          <a:xfrm>
            <a:off x="838200" y="3025642"/>
            <a:ext cx="3237090" cy="1334936"/>
          </a:xfrm>
          <a:solidFill>
            <a:schemeClr val="accent1"/>
          </a:solidFill>
          <a:ln>
            <a:noFill/>
          </a:ln>
        </p:spPr>
        <p:txBody>
          <a:bodyPr lIns="180000" tIns="180000" rIns="180000" bIns="18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20" name="Straight Connector 19"/>
          <p:cNvCxnSpPr/>
          <p:nvPr userDrawn="1"/>
        </p:nvCxnSpPr>
        <p:spPr>
          <a:xfrm flipH="1">
            <a:off x="838201" y="2694293"/>
            <a:ext cx="105156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cxnSp>
        <p:nvCxnSpPr>
          <p:cNvPr id="38" name="Straight Connector 37"/>
          <p:cNvCxnSpPr/>
          <p:nvPr userDrawn="1"/>
        </p:nvCxnSpPr>
        <p:spPr>
          <a:xfrm flipH="1">
            <a:off x="838201" y="4534382"/>
            <a:ext cx="10515600"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userDrawn="1"/>
        </p:nvCxnSpPr>
        <p:spPr>
          <a:xfrm flipV="1">
            <a:off x="4278489" y="3025647"/>
            <a:ext cx="0" cy="3001219"/>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48" name="Straight Connector 47"/>
          <p:cNvCxnSpPr/>
          <p:nvPr userDrawn="1"/>
        </p:nvCxnSpPr>
        <p:spPr>
          <a:xfrm flipV="1">
            <a:off x="7924800" y="3025647"/>
            <a:ext cx="0" cy="3001219"/>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50" name="Picture Placeholder 6"/>
          <p:cNvSpPr>
            <a:spLocks noGrp="1"/>
          </p:cNvSpPr>
          <p:nvPr>
            <p:ph type="pic" sz="quarter" idx="18" hasCustomPrompt="1"/>
          </p:nvPr>
        </p:nvSpPr>
        <p:spPr>
          <a:xfrm>
            <a:off x="838200" y="4691926"/>
            <a:ext cx="3237090" cy="1334936"/>
          </a:xfrm>
          <a:solidFill>
            <a:schemeClr val="accent1"/>
          </a:solidFill>
          <a:ln>
            <a:noFill/>
          </a:ln>
        </p:spPr>
        <p:txBody>
          <a:bodyPr lIns="180000" tIns="180000" rIns="180000" bIns="18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52" name="Picture Placeholder 6"/>
          <p:cNvSpPr>
            <a:spLocks noGrp="1"/>
          </p:cNvSpPr>
          <p:nvPr>
            <p:ph type="pic" sz="quarter" idx="19" hasCustomPrompt="1"/>
          </p:nvPr>
        </p:nvSpPr>
        <p:spPr>
          <a:xfrm>
            <a:off x="4507088" y="3025642"/>
            <a:ext cx="3237090" cy="1334936"/>
          </a:xfrm>
          <a:solidFill>
            <a:schemeClr val="accent1"/>
          </a:solidFill>
          <a:ln>
            <a:noFill/>
          </a:ln>
        </p:spPr>
        <p:txBody>
          <a:bodyPr lIns="180000" tIns="180000" rIns="180000" bIns="18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53" name="Picture Placeholder 6"/>
          <p:cNvSpPr>
            <a:spLocks noGrp="1"/>
          </p:cNvSpPr>
          <p:nvPr>
            <p:ph type="pic" sz="quarter" idx="20" hasCustomPrompt="1"/>
          </p:nvPr>
        </p:nvSpPr>
        <p:spPr>
          <a:xfrm>
            <a:off x="4507088" y="4691926"/>
            <a:ext cx="3237090" cy="1334936"/>
          </a:xfrm>
          <a:solidFill>
            <a:schemeClr val="accent1"/>
          </a:solidFill>
          <a:ln>
            <a:noFill/>
          </a:ln>
        </p:spPr>
        <p:txBody>
          <a:bodyPr lIns="180000" tIns="180000" rIns="180000" bIns="18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54" name="Picture Placeholder 6"/>
          <p:cNvSpPr>
            <a:spLocks noGrp="1"/>
          </p:cNvSpPr>
          <p:nvPr>
            <p:ph type="pic" sz="quarter" idx="21" hasCustomPrompt="1"/>
          </p:nvPr>
        </p:nvSpPr>
        <p:spPr>
          <a:xfrm>
            <a:off x="8116709" y="3025642"/>
            <a:ext cx="3237090" cy="1334936"/>
          </a:xfrm>
          <a:solidFill>
            <a:schemeClr val="accent1"/>
          </a:solidFill>
          <a:ln>
            <a:noFill/>
          </a:ln>
        </p:spPr>
        <p:txBody>
          <a:bodyPr lIns="180000" tIns="180000" rIns="180000" bIns="18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55" name="Picture Placeholder 6"/>
          <p:cNvSpPr>
            <a:spLocks noGrp="1"/>
          </p:cNvSpPr>
          <p:nvPr>
            <p:ph type="pic" sz="quarter" idx="22" hasCustomPrompt="1"/>
          </p:nvPr>
        </p:nvSpPr>
        <p:spPr>
          <a:xfrm>
            <a:off x="8116709" y="4691926"/>
            <a:ext cx="3237090" cy="1334936"/>
          </a:xfrm>
          <a:solidFill>
            <a:schemeClr val="accent1"/>
          </a:solidFill>
          <a:ln>
            <a:noFill/>
          </a:ln>
        </p:spPr>
        <p:txBody>
          <a:bodyPr lIns="180000" tIns="180000" rIns="180000" bIns="18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2" name="Footer Placeholder 4"/>
          <p:cNvSpPr>
            <a:spLocks noGrp="1"/>
          </p:cNvSpPr>
          <p:nvPr>
            <p:ph type="ftr" sz="quarter" idx="3"/>
          </p:nvPr>
        </p:nvSpPr>
        <p:spPr>
          <a:xfrm>
            <a:off x="838200" y="6296400"/>
            <a:ext cx="5618013"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13"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ients 2">
    <p:spTree>
      <p:nvGrpSpPr>
        <p:cNvPr id="1" name=""/>
        <p:cNvGrpSpPr/>
        <p:nvPr/>
      </p:nvGrpSpPr>
      <p:grpSpPr>
        <a:xfrm>
          <a:off x="0" y="0"/>
          <a:ext cx="0" cy="0"/>
          <a:chOff x="0" y="0"/>
          <a:chExt cx="0" cy="0"/>
        </a:xfrm>
      </p:grpSpPr>
      <p:cxnSp>
        <p:nvCxnSpPr>
          <p:cNvPr id="20" name="Straight Connector 19"/>
          <p:cNvCxnSpPr/>
          <p:nvPr userDrawn="1"/>
        </p:nvCxnSpPr>
        <p:spPr>
          <a:xfrm flipH="1">
            <a:off x="838201" y="848010"/>
            <a:ext cx="105156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cxnSp>
        <p:nvCxnSpPr>
          <p:cNvPr id="38" name="Straight Connector 37"/>
          <p:cNvCxnSpPr/>
          <p:nvPr userDrawn="1"/>
        </p:nvCxnSpPr>
        <p:spPr>
          <a:xfrm flipH="1">
            <a:off x="838199" y="4534382"/>
            <a:ext cx="687634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userDrawn="1"/>
        </p:nvCxnSpPr>
        <p:spPr>
          <a:xfrm flipV="1">
            <a:off x="4278489" y="1359359"/>
            <a:ext cx="0" cy="4667507"/>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21" name="Picture Placeholder 6"/>
          <p:cNvSpPr>
            <a:spLocks noGrp="1"/>
          </p:cNvSpPr>
          <p:nvPr>
            <p:ph type="pic" sz="quarter" idx="22" hasCustomPrompt="1"/>
          </p:nvPr>
        </p:nvSpPr>
        <p:spPr>
          <a:xfrm>
            <a:off x="838200" y="1359356"/>
            <a:ext cx="3237090" cy="1334936"/>
          </a:xfrm>
          <a:solidFill>
            <a:schemeClr val="accent1"/>
          </a:solidFill>
          <a:ln>
            <a:noFill/>
          </a:ln>
        </p:spPr>
        <p:txBody>
          <a:bodyPr lIns="180000" tIns="180000" rIns="180000" bIns="18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23" name="Straight Connector 22"/>
          <p:cNvCxnSpPr/>
          <p:nvPr userDrawn="1"/>
        </p:nvCxnSpPr>
        <p:spPr>
          <a:xfrm flipH="1">
            <a:off x="838199" y="2868096"/>
            <a:ext cx="687634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35" name="Picture Placeholder 6"/>
          <p:cNvSpPr>
            <a:spLocks noGrp="1"/>
          </p:cNvSpPr>
          <p:nvPr>
            <p:ph type="pic" sz="quarter" idx="23" hasCustomPrompt="1"/>
          </p:nvPr>
        </p:nvSpPr>
        <p:spPr>
          <a:xfrm>
            <a:off x="4477454" y="1359356"/>
            <a:ext cx="3237090" cy="1334936"/>
          </a:xfrm>
          <a:solidFill>
            <a:schemeClr val="accent1"/>
          </a:solidFill>
          <a:ln>
            <a:noFill/>
          </a:ln>
        </p:spPr>
        <p:txBody>
          <a:bodyPr lIns="180000" tIns="180000" rIns="180000" bIns="18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7" name="Picture Placeholder 6"/>
          <p:cNvSpPr>
            <a:spLocks noGrp="1"/>
          </p:cNvSpPr>
          <p:nvPr>
            <p:ph type="pic" sz="quarter" idx="24" hasCustomPrompt="1"/>
          </p:nvPr>
        </p:nvSpPr>
        <p:spPr>
          <a:xfrm>
            <a:off x="838200" y="3041902"/>
            <a:ext cx="3237090" cy="1334936"/>
          </a:xfrm>
          <a:solidFill>
            <a:schemeClr val="accent1"/>
          </a:solidFill>
          <a:ln>
            <a:noFill/>
          </a:ln>
        </p:spPr>
        <p:txBody>
          <a:bodyPr lIns="180000" tIns="180000" rIns="180000" bIns="18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9" name="Picture Placeholder 6"/>
          <p:cNvSpPr>
            <a:spLocks noGrp="1"/>
          </p:cNvSpPr>
          <p:nvPr>
            <p:ph type="pic" sz="quarter" idx="25" hasCustomPrompt="1"/>
          </p:nvPr>
        </p:nvSpPr>
        <p:spPr>
          <a:xfrm>
            <a:off x="4477454" y="3041902"/>
            <a:ext cx="3237090" cy="1334936"/>
          </a:xfrm>
          <a:solidFill>
            <a:schemeClr val="accent1"/>
          </a:solidFill>
          <a:ln>
            <a:noFill/>
          </a:ln>
        </p:spPr>
        <p:txBody>
          <a:bodyPr lIns="180000" tIns="180000" rIns="180000" bIns="18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41" name="Picture Placeholder 6"/>
          <p:cNvSpPr>
            <a:spLocks noGrp="1"/>
          </p:cNvSpPr>
          <p:nvPr>
            <p:ph type="pic" sz="quarter" idx="26" hasCustomPrompt="1"/>
          </p:nvPr>
        </p:nvSpPr>
        <p:spPr>
          <a:xfrm>
            <a:off x="838200" y="4691926"/>
            <a:ext cx="3237090" cy="1334936"/>
          </a:xfrm>
          <a:solidFill>
            <a:schemeClr val="accent1"/>
          </a:solidFill>
          <a:ln>
            <a:noFill/>
          </a:ln>
        </p:spPr>
        <p:txBody>
          <a:bodyPr lIns="180000" tIns="180000" rIns="180000" bIns="18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43" name="Picture Placeholder 6"/>
          <p:cNvSpPr>
            <a:spLocks noGrp="1"/>
          </p:cNvSpPr>
          <p:nvPr>
            <p:ph type="pic" sz="quarter" idx="27" hasCustomPrompt="1"/>
          </p:nvPr>
        </p:nvSpPr>
        <p:spPr>
          <a:xfrm>
            <a:off x="4477454" y="4691926"/>
            <a:ext cx="3237090" cy="1334936"/>
          </a:xfrm>
          <a:solidFill>
            <a:schemeClr val="accent1"/>
          </a:solidFill>
          <a:ln>
            <a:noFill/>
          </a:ln>
        </p:spPr>
        <p:txBody>
          <a:bodyPr lIns="180000" tIns="180000" rIns="180000" bIns="18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2" name="Footer Placeholder 4"/>
          <p:cNvSpPr>
            <a:spLocks noGrp="1"/>
          </p:cNvSpPr>
          <p:nvPr>
            <p:ph type="ftr" sz="quarter" idx="3"/>
          </p:nvPr>
        </p:nvSpPr>
        <p:spPr>
          <a:xfrm>
            <a:off x="838200" y="6296400"/>
            <a:ext cx="5978229"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13"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stimonial 1">
    <p:spTree>
      <p:nvGrpSpPr>
        <p:cNvPr id="1" name=""/>
        <p:cNvGrpSpPr/>
        <p:nvPr/>
      </p:nvGrpSpPr>
      <p:grpSpPr>
        <a:xfrm>
          <a:off x="0" y="0"/>
          <a:ext cx="0" cy="0"/>
          <a:chOff x="0" y="0"/>
          <a:chExt cx="0" cy="0"/>
        </a:xfrm>
      </p:grpSpPr>
      <p:sp>
        <p:nvSpPr>
          <p:cNvPr id="5" name="Rectangle 4"/>
          <p:cNvSpPr/>
          <p:nvPr userDrawn="1"/>
        </p:nvSpPr>
        <p:spPr>
          <a:xfrm>
            <a:off x="838201" y="0"/>
            <a:ext cx="10515600" cy="16181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39" name="Rectangle 38"/>
          <p:cNvSpPr/>
          <p:nvPr userDrawn="1"/>
        </p:nvSpPr>
        <p:spPr>
          <a:xfrm>
            <a:off x="8147378" y="1670194"/>
            <a:ext cx="1211484" cy="1477328"/>
          </a:xfrm>
          <a:prstGeom prst="rect">
            <a:avLst/>
          </a:prstGeom>
        </p:spPr>
        <p:txBody>
          <a:bodyPr wrap="square" lIns="0" tIns="0" rIns="0" bIns="0">
            <a:spAutoFit/>
          </a:bodyPr>
          <a:lstStyle/>
          <a:p>
            <a:pPr algn="ctr"/>
            <a:r>
              <a:rPr lang="en-US" sz="9600" b="0" i="0" dirty="0">
                <a:solidFill>
                  <a:schemeClr val="accent1"/>
                </a:solidFill>
                <a:latin typeface="Libre Baskerville" panose="02000000000000000000" pitchFamily="2" charset="0"/>
                <a:ea typeface="Muli Black" charset="0"/>
                <a:cs typeface="Muli Black" charset="0"/>
              </a:rPr>
              <a:t>“</a:t>
            </a:r>
            <a:endParaRPr lang="en-US" sz="9600" b="0" i="0" dirty="0">
              <a:solidFill>
                <a:schemeClr val="accent1"/>
              </a:solidFill>
              <a:latin typeface="Libre Baskerville" panose="02000000000000000000" pitchFamily="2" charset="0"/>
            </a:endParaRPr>
          </a:p>
        </p:txBody>
      </p:sp>
      <p:sp>
        <p:nvSpPr>
          <p:cNvPr id="43" name="Rectangle 42"/>
          <p:cNvSpPr/>
          <p:nvPr userDrawn="1"/>
        </p:nvSpPr>
        <p:spPr>
          <a:xfrm>
            <a:off x="2861358" y="1670194"/>
            <a:ext cx="1211484" cy="1477328"/>
          </a:xfrm>
          <a:prstGeom prst="rect">
            <a:avLst/>
          </a:prstGeom>
        </p:spPr>
        <p:txBody>
          <a:bodyPr wrap="square" lIns="0" tIns="0" rIns="0" bIns="0">
            <a:spAutoFit/>
          </a:bodyPr>
          <a:lstStyle/>
          <a:p>
            <a:pPr algn="ctr"/>
            <a:r>
              <a:rPr lang="en-US" sz="9600" b="0" i="0" dirty="0">
                <a:solidFill>
                  <a:schemeClr val="accent1"/>
                </a:solidFill>
                <a:latin typeface="Libre Baskerville" panose="02000000000000000000" pitchFamily="2" charset="0"/>
                <a:ea typeface="Muli Black" charset="0"/>
                <a:cs typeface="Muli Black" charset="0"/>
              </a:rPr>
              <a:t>“</a:t>
            </a:r>
            <a:endParaRPr lang="en-US" sz="9600" b="0" i="0" dirty="0">
              <a:solidFill>
                <a:schemeClr val="accent1"/>
              </a:solidFill>
              <a:latin typeface="Libre Baskerville" panose="02000000000000000000" pitchFamily="2" charset="0"/>
            </a:endParaRPr>
          </a:p>
        </p:txBody>
      </p:sp>
      <p:cxnSp>
        <p:nvCxnSpPr>
          <p:cNvPr id="38" name="Straight Connector 37"/>
          <p:cNvCxnSpPr/>
          <p:nvPr userDrawn="1"/>
        </p:nvCxnSpPr>
        <p:spPr>
          <a:xfrm flipH="1">
            <a:off x="838202" y="4165601"/>
            <a:ext cx="10515599"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userDrawn="1"/>
        </p:nvCxnSpPr>
        <p:spPr>
          <a:xfrm flipV="1">
            <a:off x="6096000" y="4165601"/>
            <a:ext cx="0" cy="180300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25" name="Picture Placeholder 6"/>
          <p:cNvSpPr>
            <a:spLocks noGrp="1"/>
          </p:cNvSpPr>
          <p:nvPr>
            <p:ph type="pic" sz="quarter" idx="22" hasCustomPrompt="1"/>
          </p:nvPr>
        </p:nvSpPr>
        <p:spPr>
          <a:xfrm>
            <a:off x="2587978" y="2595165"/>
            <a:ext cx="1758244" cy="1758244"/>
          </a:xfrm>
          <a:solidFill>
            <a:schemeClr val="accent1"/>
          </a:solidFill>
          <a:ln>
            <a:noFill/>
          </a:ln>
        </p:spPr>
        <p:txBody>
          <a:bodyPr lIns="108000" tIns="108000" rIns="108000" bIns="108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5" name="Picture Placeholder 6"/>
          <p:cNvSpPr>
            <a:spLocks noGrp="1"/>
          </p:cNvSpPr>
          <p:nvPr>
            <p:ph type="pic" sz="quarter" idx="23" hasCustomPrompt="1"/>
          </p:nvPr>
        </p:nvSpPr>
        <p:spPr>
          <a:xfrm>
            <a:off x="7873998" y="2595165"/>
            <a:ext cx="1758244" cy="1758244"/>
          </a:xfrm>
          <a:solidFill>
            <a:schemeClr val="accent1"/>
          </a:solidFill>
          <a:ln>
            <a:noFill/>
          </a:ln>
        </p:spPr>
        <p:txBody>
          <a:bodyPr lIns="108000" tIns="108000" rIns="108000" bIns="108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0" name="Footer Placeholder 4"/>
          <p:cNvSpPr>
            <a:spLocks noGrp="1"/>
          </p:cNvSpPr>
          <p:nvPr>
            <p:ph type="ftr" sz="quarter" idx="3"/>
          </p:nvPr>
        </p:nvSpPr>
        <p:spPr>
          <a:xfrm>
            <a:off x="838200" y="6296400"/>
            <a:ext cx="5590307"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11"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pic>
        <p:nvPicPr>
          <p:cNvPr id="12" name="Picture 11">
            <a:extLst>
              <a:ext uri="{FF2B5EF4-FFF2-40B4-BE49-F238E27FC236}">
                <a16:creationId xmlns:a16="http://schemas.microsoft.com/office/drawing/2014/main" id="{DE404EB1-BF4F-8F4C-A6BF-355F139DE52E}"/>
              </a:ext>
            </a:extLst>
          </p:cNvPr>
          <p:cNvPicPr>
            <a:picLocks noChangeAspect="1"/>
          </p:cNvPicPr>
          <p:nvPr userDrawn="1"/>
        </p:nvPicPr>
        <p:blipFill>
          <a:blip r:embed="rId2"/>
          <a:stretch>
            <a:fillRect/>
          </a:stretch>
        </p:blipFill>
        <p:spPr>
          <a:xfrm>
            <a:off x="5691460" y="116056"/>
            <a:ext cx="809080" cy="773343"/>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47" name="Rectangle 46"/>
          <p:cNvSpPr>
            <a:spLocks/>
          </p:cNvSpPr>
          <p:nvPr userDrawn="1"/>
        </p:nvSpPr>
        <p:spPr>
          <a:xfrm>
            <a:off x="0" y="1"/>
            <a:ext cx="5260994" cy="6900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cxnSp>
        <p:nvCxnSpPr>
          <p:cNvPr id="38" name="Straight Connector 37"/>
          <p:cNvCxnSpPr/>
          <p:nvPr userDrawn="1"/>
        </p:nvCxnSpPr>
        <p:spPr>
          <a:xfrm flipH="1">
            <a:off x="5678289" y="4395985"/>
            <a:ext cx="5675513"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40" name="Straight Connector 39"/>
          <p:cNvCxnSpPr/>
          <p:nvPr userDrawn="1"/>
        </p:nvCxnSpPr>
        <p:spPr>
          <a:xfrm flipV="1">
            <a:off x="5678287" y="892381"/>
            <a:ext cx="0" cy="5115884"/>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25" name="Picture Placeholder 6"/>
          <p:cNvSpPr>
            <a:spLocks noGrp="1"/>
          </p:cNvSpPr>
          <p:nvPr>
            <p:ph type="pic" sz="quarter" idx="22" hasCustomPrompt="1"/>
          </p:nvPr>
        </p:nvSpPr>
        <p:spPr>
          <a:xfrm>
            <a:off x="6095583" y="892381"/>
            <a:ext cx="1333230" cy="1333230"/>
          </a:xfrm>
          <a:solidFill>
            <a:schemeClr val="accent1"/>
          </a:solidFill>
          <a:ln>
            <a:noFill/>
          </a:ln>
        </p:spPr>
        <p:txBody>
          <a:bodyPr lIns="108000" tIns="108000" rIns="108000" bIns="108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7" name="Picture Placeholder 6"/>
          <p:cNvSpPr>
            <a:spLocks noGrp="1"/>
          </p:cNvSpPr>
          <p:nvPr>
            <p:ph type="pic" sz="quarter" idx="23" hasCustomPrompt="1"/>
          </p:nvPr>
        </p:nvSpPr>
        <p:spPr>
          <a:xfrm>
            <a:off x="6095583" y="4675034"/>
            <a:ext cx="1333230" cy="1333230"/>
          </a:xfrm>
          <a:solidFill>
            <a:schemeClr val="accent1"/>
          </a:solidFill>
          <a:ln>
            <a:noFill/>
          </a:ln>
        </p:spPr>
        <p:txBody>
          <a:bodyPr lIns="108000" tIns="108000" rIns="108000" bIns="108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41" name="Picture Placeholder 6"/>
          <p:cNvSpPr>
            <a:spLocks noGrp="1"/>
          </p:cNvSpPr>
          <p:nvPr>
            <p:ph type="pic" sz="quarter" idx="24" hasCustomPrompt="1"/>
          </p:nvPr>
        </p:nvSpPr>
        <p:spPr>
          <a:xfrm>
            <a:off x="6095583" y="2774728"/>
            <a:ext cx="1333230" cy="1333230"/>
          </a:xfrm>
          <a:solidFill>
            <a:schemeClr val="accent1"/>
          </a:solidFill>
          <a:ln>
            <a:noFill/>
          </a:ln>
        </p:spPr>
        <p:txBody>
          <a:bodyPr lIns="108000" tIns="108000" rIns="108000" bIns="108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46" name="Straight Connector 45"/>
          <p:cNvCxnSpPr/>
          <p:nvPr userDrawn="1"/>
        </p:nvCxnSpPr>
        <p:spPr>
          <a:xfrm flipH="1">
            <a:off x="5678289" y="2504659"/>
            <a:ext cx="5675513"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49" name="Straight Connector 48"/>
          <p:cNvCxnSpPr/>
          <p:nvPr userDrawn="1"/>
        </p:nvCxnSpPr>
        <p:spPr>
          <a:xfrm flipH="1">
            <a:off x="838199" y="5334218"/>
            <a:ext cx="3600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50" name="Rectangle 49"/>
          <p:cNvSpPr/>
          <p:nvPr userDrawn="1"/>
        </p:nvSpPr>
        <p:spPr>
          <a:xfrm>
            <a:off x="615037" y="867999"/>
            <a:ext cx="1211484" cy="2400657"/>
          </a:xfrm>
          <a:prstGeom prst="rect">
            <a:avLst/>
          </a:prstGeom>
        </p:spPr>
        <p:txBody>
          <a:bodyPr wrap="square">
            <a:noAutofit/>
          </a:bodyPr>
          <a:lstStyle/>
          <a:p>
            <a:pPr algn="ctr"/>
            <a:r>
              <a:rPr lang="en-US" sz="15001" b="0" i="0" dirty="0">
                <a:solidFill>
                  <a:schemeClr val="bg1"/>
                </a:solidFill>
                <a:latin typeface="Libre Baskerville" panose="02000000000000000000" pitchFamily="2" charset="0"/>
                <a:ea typeface="Muli Black" charset="0"/>
                <a:cs typeface="Muli Black" charset="0"/>
              </a:rPr>
              <a:t>“</a:t>
            </a:r>
            <a:endParaRPr lang="en-US" sz="15001" b="0" i="0" dirty="0">
              <a:solidFill>
                <a:schemeClr val="bg1"/>
              </a:solidFill>
              <a:latin typeface="Libre Baskerville" panose="02000000000000000000" pitchFamily="2" charset="0"/>
            </a:endParaRPr>
          </a:p>
        </p:txBody>
      </p:sp>
      <p:sp>
        <p:nvSpPr>
          <p:cNvPr id="11" name="Footer Placeholder 4"/>
          <p:cNvSpPr>
            <a:spLocks noGrp="1"/>
          </p:cNvSpPr>
          <p:nvPr>
            <p:ph type="ftr" sz="quarter" idx="3"/>
          </p:nvPr>
        </p:nvSpPr>
        <p:spPr>
          <a:xfrm>
            <a:off x="838200" y="6296400"/>
            <a:ext cx="5675509"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12"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s / Numbers 1">
    <p:bg>
      <p:bgPr>
        <a:solidFill>
          <a:schemeClr val="tx1"/>
        </a:solidFill>
        <a:effectLst/>
      </p:bgPr>
    </p:bg>
    <p:spTree>
      <p:nvGrpSpPr>
        <p:cNvPr id="1" name=""/>
        <p:cNvGrpSpPr/>
        <p:nvPr/>
      </p:nvGrpSpPr>
      <p:grpSpPr>
        <a:xfrm>
          <a:off x="0" y="0"/>
          <a:ext cx="0" cy="0"/>
          <a:chOff x="0" y="0"/>
          <a:chExt cx="0" cy="0"/>
        </a:xfrm>
      </p:grpSpPr>
      <p:sp>
        <p:nvSpPr>
          <p:cNvPr id="13" name="Rectangle 12"/>
          <p:cNvSpPr/>
          <p:nvPr userDrawn="1"/>
        </p:nvSpPr>
        <p:spPr>
          <a:xfrm>
            <a:off x="838201" y="2808848"/>
            <a:ext cx="2946401" cy="294480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14" name="Rectangle 13"/>
          <p:cNvSpPr/>
          <p:nvPr userDrawn="1"/>
        </p:nvSpPr>
        <p:spPr>
          <a:xfrm>
            <a:off x="4622802" y="2808848"/>
            <a:ext cx="2946401" cy="294480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18" name="Rectangle 17"/>
          <p:cNvSpPr/>
          <p:nvPr userDrawn="1"/>
        </p:nvSpPr>
        <p:spPr>
          <a:xfrm>
            <a:off x="8407401" y="2808848"/>
            <a:ext cx="2946401" cy="294480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cxnSp>
        <p:nvCxnSpPr>
          <p:cNvPr id="27" name="Straight Connector 26"/>
          <p:cNvCxnSpPr/>
          <p:nvPr userDrawn="1"/>
        </p:nvCxnSpPr>
        <p:spPr>
          <a:xfrm flipH="1">
            <a:off x="838201" y="834797"/>
            <a:ext cx="105156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6" name="Footer Placeholder 4"/>
          <p:cNvSpPr>
            <a:spLocks noGrp="1"/>
          </p:cNvSpPr>
          <p:nvPr>
            <p:ph type="ftr" sz="quarter" idx="3"/>
          </p:nvPr>
        </p:nvSpPr>
        <p:spPr>
          <a:xfrm>
            <a:off x="838201" y="6296400"/>
            <a:ext cx="6731002"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2049945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4270787" y="0"/>
            <a:ext cx="7921214" cy="6858000"/>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 name="Footer Placeholder 1"/>
          <p:cNvSpPr>
            <a:spLocks noGrp="1"/>
          </p:cNvSpPr>
          <p:nvPr>
            <p:ph type="ftr" sz="quarter" idx="24"/>
          </p:nvPr>
        </p:nvSpPr>
        <p:spPr>
          <a:xfrm>
            <a:off x="838200" y="6296400"/>
            <a:ext cx="5410199" cy="365125"/>
          </a:xfrm>
        </p:spPr>
        <p:txBody>
          <a:body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3" name="Slide Number Placeholder 2"/>
          <p:cNvSpPr>
            <a:spLocks noGrp="1"/>
          </p:cNvSpPr>
          <p:nvPr>
            <p:ph type="sldNum" sz="quarter" idx="25"/>
          </p:nvPr>
        </p:nvSpPr>
        <p:spPr/>
        <p:txBody>
          <a:body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19514568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s / Numbers 2">
    <p:bg>
      <p:bgPr>
        <a:solidFill>
          <a:schemeClr val="bg1"/>
        </a:solidFill>
        <a:effectLst/>
      </p:bgPr>
    </p:bg>
    <p:spTree>
      <p:nvGrpSpPr>
        <p:cNvPr id="1" name=""/>
        <p:cNvGrpSpPr/>
        <p:nvPr/>
      </p:nvGrpSpPr>
      <p:grpSpPr>
        <a:xfrm>
          <a:off x="0" y="0"/>
          <a:ext cx="0" cy="0"/>
          <a:chOff x="0" y="0"/>
          <a:chExt cx="0" cy="0"/>
        </a:xfrm>
      </p:grpSpPr>
      <p:cxnSp>
        <p:nvCxnSpPr>
          <p:cNvPr id="27" name="Straight Connector 26"/>
          <p:cNvCxnSpPr/>
          <p:nvPr userDrawn="1"/>
        </p:nvCxnSpPr>
        <p:spPr>
          <a:xfrm flipV="1">
            <a:off x="5461001" y="0"/>
            <a:ext cx="0" cy="685800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cxnSp>
        <p:nvCxnSpPr>
          <p:cNvPr id="30" name="Straight Connector 29"/>
          <p:cNvCxnSpPr/>
          <p:nvPr userDrawn="1"/>
        </p:nvCxnSpPr>
        <p:spPr>
          <a:xfrm flipV="1">
            <a:off x="8807924" y="0"/>
            <a:ext cx="0" cy="685800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cxnSp>
        <p:nvCxnSpPr>
          <p:cNvPr id="32" name="Straight Connector 31"/>
          <p:cNvCxnSpPr/>
          <p:nvPr userDrawn="1"/>
        </p:nvCxnSpPr>
        <p:spPr>
          <a:xfrm flipH="1" flipV="1">
            <a:off x="5461001" y="3403387"/>
            <a:ext cx="6731000" cy="51513"/>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cxnSp>
        <p:nvCxnSpPr>
          <p:cNvPr id="37" name="Straight Connector 36"/>
          <p:cNvCxnSpPr/>
          <p:nvPr userDrawn="1"/>
        </p:nvCxnSpPr>
        <p:spPr>
          <a:xfrm flipH="1">
            <a:off x="838199" y="2844337"/>
            <a:ext cx="360000" cy="0"/>
          </a:xfrm>
          <a:prstGeom prst="line">
            <a:avLst/>
          </a:prstGeom>
          <a:ln w="63500">
            <a:solidFill>
              <a:schemeClr val="bg2"/>
            </a:solidFill>
          </a:ln>
        </p:spPr>
        <p:style>
          <a:lnRef idx="3">
            <a:schemeClr val="dk1"/>
          </a:lnRef>
          <a:fillRef idx="0">
            <a:schemeClr val="dk1"/>
          </a:fillRef>
          <a:effectRef idx="2">
            <a:schemeClr val="dk1"/>
          </a:effectRef>
          <a:fontRef idx="minor">
            <a:schemeClr val="tx1"/>
          </a:fontRef>
        </p:style>
      </p:cxnSp>
      <p:sp>
        <p:nvSpPr>
          <p:cNvPr id="6" name="Footer Placeholder 4"/>
          <p:cNvSpPr>
            <a:spLocks noGrp="1"/>
          </p:cNvSpPr>
          <p:nvPr>
            <p:ph type="ftr" sz="quarter" idx="3"/>
          </p:nvPr>
        </p:nvSpPr>
        <p:spPr>
          <a:xfrm>
            <a:off x="838200" y="6296400"/>
            <a:ext cx="6837211"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arge Quote 1">
    <p:spTree>
      <p:nvGrpSpPr>
        <p:cNvPr id="1" name=""/>
        <p:cNvGrpSpPr/>
        <p:nvPr/>
      </p:nvGrpSpPr>
      <p:grpSpPr>
        <a:xfrm>
          <a:off x="0" y="0"/>
          <a:ext cx="0" cy="0"/>
          <a:chOff x="0" y="0"/>
          <a:chExt cx="0" cy="0"/>
        </a:xfrm>
      </p:grpSpPr>
      <p:sp>
        <p:nvSpPr>
          <p:cNvPr id="18" name="Rectangle 17"/>
          <p:cNvSpPr/>
          <p:nvPr userDrawn="1"/>
        </p:nvSpPr>
        <p:spPr>
          <a:xfrm>
            <a:off x="5490259" y="322604"/>
            <a:ext cx="1211484" cy="2400657"/>
          </a:xfrm>
          <a:prstGeom prst="rect">
            <a:avLst/>
          </a:prstGeom>
        </p:spPr>
        <p:txBody>
          <a:bodyPr wrap="square">
            <a:noAutofit/>
          </a:bodyPr>
          <a:lstStyle/>
          <a:p>
            <a:pPr algn="ctr"/>
            <a:r>
              <a:rPr lang="en-US" sz="15001" b="0" i="0" dirty="0">
                <a:solidFill>
                  <a:schemeClr val="tx1"/>
                </a:solidFill>
                <a:latin typeface="Libre Baskerville" panose="02000000000000000000" pitchFamily="2" charset="0"/>
                <a:ea typeface="Muli Black" charset="0"/>
                <a:cs typeface="Muli Black" charset="0"/>
              </a:rPr>
              <a:t>“</a:t>
            </a:r>
            <a:endParaRPr lang="en-US" sz="15001" b="0" i="0" dirty="0">
              <a:latin typeface="Libre Baskerville" panose="02000000000000000000" pitchFamily="2" charset="0"/>
            </a:endParaRPr>
          </a:p>
        </p:txBody>
      </p:sp>
      <p:cxnSp>
        <p:nvCxnSpPr>
          <p:cNvPr id="10" name="Straight Connector 9"/>
          <p:cNvCxnSpPr/>
          <p:nvPr userDrawn="1"/>
        </p:nvCxnSpPr>
        <p:spPr>
          <a:xfrm flipH="1">
            <a:off x="5916000" y="5320866"/>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4" name="Footer Placeholder 4"/>
          <p:cNvSpPr>
            <a:spLocks noGrp="1"/>
          </p:cNvSpPr>
          <p:nvPr>
            <p:ph type="ftr" sz="quarter" idx="3"/>
          </p:nvPr>
        </p:nvSpPr>
        <p:spPr>
          <a:xfrm>
            <a:off x="838200" y="6296400"/>
            <a:ext cx="6837217"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18966616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Quote 2">
    <p:bg>
      <p:bgPr>
        <a:solidFill>
          <a:schemeClr val="tx1"/>
        </a:solidFill>
        <a:effectLst/>
      </p:bgPr>
    </p:bg>
    <p:spTree>
      <p:nvGrpSpPr>
        <p:cNvPr id="1" name=""/>
        <p:cNvGrpSpPr/>
        <p:nvPr/>
      </p:nvGrpSpPr>
      <p:grpSpPr>
        <a:xfrm>
          <a:off x="0" y="0"/>
          <a:ext cx="0" cy="0"/>
          <a:chOff x="0" y="0"/>
          <a:chExt cx="0" cy="0"/>
        </a:xfrm>
      </p:grpSpPr>
      <p:sp>
        <p:nvSpPr>
          <p:cNvPr id="11" name="Title 3"/>
          <p:cNvSpPr txBox="1">
            <a:spLocks/>
          </p:cNvSpPr>
          <p:nvPr userDrawn="1"/>
        </p:nvSpPr>
        <p:spPr>
          <a:xfrm>
            <a:off x="838201" y="2426677"/>
            <a:ext cx="10515600" cy="2518064"/>
          </a:xfrm>
          <a:prstGeom prst="rect">
            <a:avLst/>
          </a:prstGeom>
          <a:ln w="63500">
            <a:solidFill>
              <a:schemeClr val="bg1"/>
            </a:solidFill>
            <a:miter lim="800000"/>
          </a:ln>
        </p:spPr>
        <p:txBody>
          <a:bodyPr lIns="1080000" tIns="900000" rIns="1080000" bIns="360000" anchor="ctr" anchorCtr="0"/>
          <a:lstStyle>
            <a:lvl1pPr algn="ctr" defTabSz="914400" rtl="0" eaLnBrk="1" latinLnBrk="0" hangingPunct="1">
              <a:lnSpc>
                <a:spcPct val="90000"/>
              </a:lnSpc>
              <a:spcBef>
                <a:spcPct val="0"/>
              </a:spcBef>
              <a:buNone/>
              <a:defRPr lang="en-US" sz="4400" b="1" i="0" kern="1200" dirty="0" smtClean="0">
                <a:solidFill>
                  <a:schemeClr val="tx1"/>
                </a:solidFill>
                <a:latin typeface="Muli Black" charset="0"/>
                <a:ea typeface="Muli Black" charset="0"/>
                <a:cs typeface="Muli Black" charset="0"/>
              </a:defRPr>
            </a:lvl1pPr>
          </a:lstStyle>
          <a:p>
            <a:pPr lvl="0"/>
            <a:endParaRPr lang="en-US" sz="3600" dirty="0">
              <a:solidFill>
                <a:schemeClr val="bg1"/>
              </a:solidFill>
            </a:endParaRPr>
          </a:p>
        </p:txBody>
      </p:sp>
      <p:sp>
        <p:nvSpPr>
          <p:cNvPr id="18" name="Rectangle 17"/>
          <p:cNvSpPr/>
          <p:nvPr userDrawn="1"/>
        </p:nvSpPr>
        <p:spPr>
          <a:xfrm>
            <a:off x="5490259" y="322604"/>
            <a:ext cx="1211484" cy="2400657"/>
          </a:xfrm>
          <a:prstGeom prst="rect">
            <a:avLst/>
          </a:prstGeom>
        </p:spPr>
        <p:txBody>
          <a:bodyPr wrap="square">
            <a:noAutofit/>
          </a:bodyPr>
          <a:lstStyle/>
          <a:p>
            <a:pPr algn="ctr"/>
            <a:r>
              <a:rPr lang="en-US" sz="15001" b="0" i="0" dirty="0">
                <a:solidFill>
                  <a:schemeClr val="bg1"/>
                </a:solidFill>
                <a:latin typeface="Libre Baskerville" panose="02000000000000000000" pitchFamily="2" charset="0"/>
                <a:ea typeface="Muli Black" charset="0"/>
                <a:cs typeface="Muli Black" charset="0"/>
              </a:rPr>
              <a:t>“</a:t>
            </a:r>
            <a:endParaRPr lang="en-US" sz="15001" b="0" i="0" dirty="0">
              <a:solidFill>
                <a:schemeClr val="bg1"/>
              </a:solidFill>
              <a:latin typeface="Libre Baskerville" panose="02000000000000000000" pitchFamily="2" charset="0"/>
            </a:endParaRPr>
          </a:p>
        </p:txBody>
      </p:sp>
      <p:cxnSp>
        <p:nvCxnSpPr>
          <p:cNvPr id="10" name="Straight Connector 9"/>
          <p:cNvCxnSpPr/>
          <p:nvPr userDrawn="1"/>
        </p:nvCxnSpPr>
        <p:spPr>
          <a:xfrm flipH="1">
            <a:off x="5916000" y="5320866"/>
            <a:ext cx="3600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9" name="Picture Placeholder 6"/>
          <p:cNvSpPr>
            <a:spLocks noGrp="1"/>
          </p:cNvSpPr>
          <p:nvPr>
            <p:ph type="pic" sz="quarter" idx="22" hasCustomPrompt="1"/>
          </p:nvPr>
        </p:nvSpPr>
        <p:spPr>
          <a:xfrm>
            <a:off x="5429385" y="1766156"/>
            <a:ext cx="1333230" cy="1333230"/>
          </a:xfrm>
          <a:solidFill>
            <a:schemeClr val="accent1"/>
          </a:solidFill>
          <a:ln>
            <a:noFill/>
          </a:ln>
        </p:spPr>
        <p:txBody>
          <a:bodyPr lIns="108000" tIns="108000" rIns="108000" bIns="108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6" name="Footer Placeholder 4"/>
          <p:cNvSpPr>
            <a:spLocks noGrp="1"/>
          </p:cNvSpPr>
          <p:nvPr>
            <p:ph type="ftr" sz="quarter" idx="3"/>
          </p:nvPr>
        </p:nvSpPr>
        <p:spPr>
          <a:xfrm>
            <a:off x="838200" y="6296400"/>
            <a:ext cx="5756563"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Image Slide 1">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4332908" y="4"/>
            <a:ext cx="7859092" cy="6857999"/>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 name="Footer Placeholder 4"/>
          <p:cNvSpPr>
            <a:spLocks noGrp="1"/>
          </p:cNvSpPr>
          <p:nvPr>
            <p:ph type="ftr" sz="quarter" idx="3"/>
          </p:nvPr>
        </p:nvSpPr>
        <p:spPr>
          <a:xfrm>
            <a:off x="838201" y="6296400"/>
            <a:ext cx="6241472"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10" name="Picture Placeholder 6"/>
          <p:cNvSpPr>
            <a:spLocks noGrp="1"/>
          </p:cNvSpPr>
          <p:nvPr>
            <p:ph type="pic" sz="quarter" idx="25" hasCustomPrompt="1"/>
          </p:nvPr>
        </p:nvSpPr>
        <p:spPr>
          <a:xfrm>
            <a:off x="6173401" y="838202"/>
            <a:ext cx="5180400" cy="5181601"/>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a:t>Drag picture to placeholder or click to add</a:t>
            </a:r>
            <a:endParaRPr lang="en-US" dirty="0"/>
          </a:p>
        </p:txBody>
      </p:sp>
      <p:sp>
        <p:nvSpPr>
          <p:cNvPr id="4" name="Footer Placeholder 4"/>
          <p:cNvSpPr>
            <a:spLocks noGrp="1"/>
          </p:cNvSpPr>
          <p:nvPr>
            <p:ph type="ftr" sz="quarter" idx="3"/>
          </p:nvPr>
        </p:nvSpPr>
        <p:spPr>
          <a:xfrm>
            <a:off x="838200" y="6296400"/>
            <a:ext cx="5620199"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Image Slide 3">
    <p:spTree>
      <p:nvGrpSpPr>
        <p:cNvPr id="1" name=""/>
        <p:cNvGrpSpPr/>
        <p:nvPr/>
      </p:nvGrpSpPr>
      <p:grpSpPr>
        <a:xfrm>
          <a:off x="0" y="0"/>
          <a:ext cx="0" cy="0"/>
          <a:chOff x="0" y="0"/>
          <a:chExt cx="0" cy="0"/>
        </a:xfrm>
      </p:grpSpPr>
      <p:sp>
        <p:nvSpPr>
          <p:cNvPr id="13" name="Rectangle 12"/>
          <p:cNvSpPr>
            <a:spLocks/>
          </p:cNvSpPr>
          <p:nvPr userDrawn="1"/>
        </p:nvSpPr>
        <p:spPr>
          <a:xfrm>
            <a:off x="0" y="3535146"/>
            <a:ext cx="12192000" cy="33228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7" name="Picture Placeholder 6"/>
          <p:cNvSpPr>
            <a:spLocks noGrp="1"/>
          </p:cNvSpPr>
          <p:nvPr>
            <p:ph type="pic" sz="quarter" idx="14" hasCustomPrompt="1"/>
          </p:nvPr>
        </p:nvSpPr>
        <p:spPr>
          <a:xfrm>
            <a:off x="1676399" y="838200"/>
            <a:ext cx="8839202" cy="3937630"/>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4" name="Footer Placeholder 4"/>
          <p:cNvSpPr>
            <a:spLocks noGrp="1"/>
          </p:cNvSpPr>
          <p:nvPr>
            <p:ph type="ftr" sz="quarter" idx="3"/>
          </p:nvPr>
        </p:nvSpPr>
        <p:spPr>
          <a:xfrm>
            <a:off x="838201" y="6296400"/>
            <a:ext cx="5784272"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Image Slide 4">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6096000" y="4"/>
            <a:ext cx="6096000" cy="6857999"/>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3" name="Rectangle 12"/>
          <p:cNvSpPr>
            <a:spLocks/>
          </p:cNvSpPr>
          <p:nvPr userDrawn="1"/>
        </p:nvSpPr>
        <p:spPr>
          <a:xfrm>
            <a:off x="0" y="4"/>
            <a:ext cx="6096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5" name="Footer Placeholder 4"/>
          <p:cNvSpPr>
            <a:spLocks noGrp="1"/>
          </p:cNvSpPr>
          <p:nvPr>
            <p:ph type="ftr" sz="quarter" idx="3"/>
          </p:nvPr>
        </p:nvSpPr>
        <p:spPr>
          <a:xfrm>
            <a:off x="838201" y="6296400"/>
            <a:ext cx="5576454"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pic>
        <p:nvPicPr>
          <p:cNvPr id="8" name="Picture 7">
            <a:extLst>
              <a:ext uri="{FF2B5EF4-FFF2-40B4-BE49-F238E27FC236}">
                <a16:creationId xmlns:a16="http://schemas.microsoft.com/office/drawing/2014/main" id="{738C42B4-80D7-2E43-81E7-7C80F9399C7E}"/>
              </a:ext>
            </a:extLst>
          </p:cNvPr>
          <p:cNvPicPr>
            <a:picLocks noChangeAspect="1"/>
          </p:cNvPicPr>
          <p:nvPr userDrawn="1"/>
        </p:nvPicPr>
        <p:blipFill>
          <a:blip r:embed="rId2"/>
          <a:stretch>
            <a:fillRect/>
          </a:stretch>
        </p:blipFill>
        <p:spPr>
          <a:xfrm>
            <a:off x="433661" y="321166"/>
            <a:ext cx="809080" cy="773343"/>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Image Slide 1">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6515100" y="421201"/>
            <a:ext cx="5255700" cy="6015600"/>
          </a:xfrm>
          <a:solidFill>
            <a:schemeClr val="accent1"/>
          </a:solidFill>
          <a:ln>
            <a:noFill/>
          </a:ln>
        </p:spPr>
        <p:txBody>
          <a:bodyPr lIns="360000" tIns="18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7" name="Picture Placeholder 6"/>
          <p:cNvSpPr>
            <a:spLocks noGrp="1"/>
          </p:cNvSpPr>
          <p:nvPr>
            <p:ph type="pic" sz="quarter" idx="15" hasCustomPrompt="1"/>
          </p:nvPr>
        </p:nvSpPr>
        <p:spPr>
          <a:xfrm>
            <a:off x="421200" y="421201"/>
            <a:ext cx="5255700" cy="6015600"/>
          </a:xfrm>
          <a:solidFill>
            <a:schemeClr val="accent1"/>
          </a:solidFill>
          <a:ln>
            <a:noFill/>
          </a:ln>
        </p:spPr>
        <p:txBody>
          <a:bodyPr lIns="360000" tIns="18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Image Slide 2">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1"/>
            <a:ext cx="7859092" cy="3429000"/>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0" name="Picture Placeholder 6"/>
          <p:cNvSpPr>
            <a:spLocks noGrp="1"/>
          </p:cNvSpPr>
          <p:nvPr>
            <p:ph type="pic" sz="quarter" idx="15" hasCustomPrompt="1"/>
          </p:nvPr>
        </p:nvSpPr>
        <p:spPr>
          <a:xfrm>
            <a:off x="0" y="3429001"/>
            <a:ext cx="7859092" cy="3429000"/>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4" name="Footer Placeholder 4"/>
          <p:cNvSpPr>
            <a:spLocks noGrp="1"/>
          </p:cNvSpPr>
          <p:nvPr>
            <p:ph type="ftr" sz="quarter" idx="3"/>
          </p:nvPr>
        </p:nvSpPr>
        <p:spPr>
          <a:xfrm>
            <a:off x="838200" y="6296400"/>
            <a:ext cx="5895109"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Image Slide 3">
    <p:spTree>
      <p:nvGrpSpPr>
        <p:cNvPr id="1" name=""/>
        <p:cNvGrpSpPr/>
        <p:nvPr/>
      </p:nvGrpSpPr>
      <p:grpSpPr>
        <a:xfrm>
          <a:off x="0" y="0"/>
          <a:ext cx="0" cy="0"/>
          <a:chOff x="0" y="0"/>
          <a:chExt cx="0" cy="0"/>
        </a:xfrm>
      </p:grpSpPr>
      <p:sp>
        <p:nvSpPr>
          <p:cNvPr id="15" name="Rectangle 14"/>
          <p:cNvSpPr>
            <a:spLocks/>
          </p:cNvSpPr>
          <p:nvPr userDrawn="1"/>
        </p:nvSpPr>
        <p:spPr>
          <a:xfrm>
            <a:off x="0" y="-1"/>
            <a:ext cx="6096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7" name="Picture Placeholder 6"/>
          <p:cNvSpPr>
            <a:spLocks noGrp="1"/>
          </p:cNvSpPr>
          <p:nvPr>
            <p:ph type="pic" sz="quarter" idx="14" hasCustomPrompt="1"/>
          </p:nvPr>
        </p:nvSpPr>
        <p:spPr>
          <a:xfrm>
            <a:off x="838200" y="838198"/>
            <a:ext cx="4419602" cy="3429000"/>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1" name="Picture Placeholder 6"/>
          <p:cNvSpPr>
            <a:spLocks noGrp="1"/>
          </p:cNvSpPr>
          <p:nvPr>
            <p:ph type="pic" sz="quarter" idx="15" hasCustomPrompt="1"/>
          </p:nvPr>
        </p:nvSpPr>
        <p:spPr>
          <a:xfrm>
            <a:off x="6934200" y="838198"/>
            <a:ext cx="4419602" cy="3429000"/>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6" name="Footer Placeholder 4"/>
          <p:cNvSpPr>
            <a:spLocks noGrp="1"/>
          </p:cNvSpPr>
          <p:nvPr>
            <p:ph type="ftr" sz="quarter" idx="3"/>
          </p:nvPr>
        </p:nvSpPr>
        <p:spPr>
          <a:xfrm>
            <a:off x="838200" y="6296400"/>
            <a:ext cx="6095999"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8018659" y="0"/>
            <a:ext cx="4173343" cy="6858000"/>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1" name="Picture Placeholder 6"/>
          <p:cNvSpPr>
            <a:spLocks noGrp="1"/>
          </p:cNvSpPr>
          <p:nvPr>
            <p:ph type="pic" sz="quarter" idx="24" hasCustomPrompt="1"/>
          </p:nvPr>
        </p:nvSpPr>
        <p:spPr>
          <a:xfrm>
            <a:off x="3" y="0"/>
            <a:ext cx="4173343" cy="6858000"/>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 name="Footer Placeholder 1"/>
          <p:cNvSpPr>
            <a:spLocks noGrp="1"/>
          </p:cNvSpPr>
          <p:nvPr>
            <p:ph type="ftr" sz="quarter" idx="25"/>
          </p:nvPr>
        </p:nvSpPr>
        <p:spPr>
          <a:xfrm>
            <a:off x="838200" y="6296400"/>
            <a:ext cx="5354781" cy="365125"/>
          </a:xfrm>
        </p:spPr>
        <p:txBody>
          <a:body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3" name="Slide Number Placeholder 2"/>
          <p:cNvSpPr>
            <a:spLocks noGrp="1"/>
          </p:cNvSpPr>
          <p:nvPr>
            <p:ph type="sldNum" sz="quarter" idx="26"/>
          </p:nvPr>
        </p:nvSpPr>
        <p:spPr/>
        <p:txBody>
          <a:body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Image Slide 4">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838198" y="1"/>
            <a:ext cx="3450472" cy="6019800"/>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14" name="Straight Connector 13"/>
          <p:cNvCxnSpPr/>
          <p:nvPr userDrawn="1"/>
        </p:nvCxnSpPr>
        <p:spPr>
          <a:xfrm flipH="1">
            <a:off x="8278192" y="1833526"/>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22" name="Picture Placeholder 6"/>
          <p:cNvSpPr>
            <a:spLocks noGrp="1"/>
          </p:cNvSpPr>
          <p:nvPr>
            <p:ph type="pic" sz="quarter" idx="15" hasCustomPrompt="1"/>
          </p:nvPr>
        </p:nvSpPr>
        <p:spPr>
          <a:xfrm>
            <a:off x="4408618" y="1810080"/>
            <a:ext cx="3450476" cy="5047920"/>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4" name="Rectangle 23"/>
          <p:cNvSpPr>
            <a:spLocks/>
          </p:cNvSpPr>
          <p:nvPr userDrawn="1"/>
        </p:nvSpPr>
        <p:spPr>
          <a:xfrm>
            <a:off x="4408618" y="0"/>
            <a:ext cx="3450472" cy="16901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6" name="Footer Placeholder 4"/>
          <p:cNvSpPr>
            <a:spLocks noGrp="1"/>
          </p:cNvSpPr>
          <p:nvPr>
            <p:ph type="ftr" sz="quarter" idx="3"/>
          </p:nvPr>
        </p:nvSpPr>
        <p:spPr>
          <a:xfrm>
            <a:off x="838201" y="6296400"/>
            <a:ext cx="5534890"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Image Slide 1">
    <p:spTree>
      <p:nvGrpSpPr>
        <p:cNvPr id="1" name=""/>
        <p:cNvGrpSpPr/>
        <p:nvPr/>
      </p:nvGrpSpPr>
      <p:grpSpPr>
        <a:xfrm>
          <a:off x="0" y="0"/>
          <a:ext cx="0" cy="0"/>
          <a:chOff x="0" y="0"/>
          <a:chExt cx="0" cy="0"/>
        </a:xfrm>
      </p:grpSpPr>
      <p:sp>
        <p:nvSpPr>
          <p:cNvPr id="10" name="Rectangle 9"/>
          <p:cNvSpPr/>
          <p:nvPr userDrawn="1"/>
        </p:nvSpPr>
        <p:spPr>
          <a:xfrm flipH="1">
            <a:off x="4270787" y="-1"/>
            <a:ext cx="7921214"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 Regular" charset="0"/>
            </a:endParaRPr>
          </a:p>
        </p:txBody>
      </p:sp>
      <p:sp>
        <p:nvSpPr>
          <p:cNvPr id="15" name="Picture Placeholder 6"/>
          <p:cNvSpPr>
            <a:spLocks noGrp="1" noChangeAspect="1"/>
          </p:cNvSpPr>
          <p:nvPr>
            <p:ph type="pic" sz="quarter" idx="16" hasCustomPrompt="1"/>
          </p:nvPr>
        </p:nvSpPr>
        <p:spPr>
          <a:xfrm>
            <a:off x="5039330" y="936889"/>
            <a:ext cx="2376000" cy="23760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6" name="Picture Placeholder 6"/>
          <p:cNvSpPr>
            <a:spLocks noGrp="1" noChangeAspect="1"/>
          </p:cNvSpPr>
          <p:nvPr>
            <p:ph type="pic" sz="quarter" idx="21" hasCustomPrompt="1"/>
          </p:nvPr>
        </p:nvSpPr>
        <p:spPr>
          <a:xfrm>
            <a:off x="5039330" y="3570651"/>
            <a:ext cx="2376000" cy="23760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7" name="Picture Placeholder 6"/>
          <p:cNvSpPr>
            <a:spLocks noGrp="1" noChangeAspect="1"/>
          </p:cNvSpPr>
          <p:nvPr>
            <p:ph type="pic" sz="quarter" idx="22" hasCustomPrompt="1"/>
          </p:nvPr>
        </p:nvSpPr>
        <p:spPr>
          <a:xfrm>
            <a:off x="7683100" y="936889"/>
            <a:ext cx="3670700" cy="5009762"/>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12" name="Straight Connector 11"/>
          <p:cNvCxnSpPr/>
          <p:nvPr userDrawn="1"/>
        </p:nvCxnSpPr>
        <p:spPr>
          <a:xfrm flipH="1">
            <a:off x="838199" y="5946651"/>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7" name="Footer Placeholder 4"/>
          <p:cNvSpPr>
            <a:spLocks noGrp="1"/>
          </p:cNvSpPr>
          <p:nvPr>
            <p:ph type="ftr" sz="quarter" idx="3"/>
          </p:nvPr>
        </p:nvSpPr>
        <p:spPr>
          <a:xfrm>
            <a:off x="838200" y="6296400"/>
            <a:ext cx="5825835"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Image Slide 3">
    <p:spTree>
      <p:nvGrpSpPr>
        <p:cNvPr id="1" name=""/>
        <p:cNvGrpSpPr/>
        <p:nvPr/>
      </p:nvGrpSpPr>
      <p:grpSpPr>
        <a:xfrm>
          <a:off x="0" y="0"/>
          <a:ext cx="0" cy="0"/>
          <a:chOff x="0" y="0"/>
          <a:chExt cx="0" cy="0"/>
        </a:xfrm>
      </p:grpSpPr>
      <p:sp>
        <p:nvSpPr>
          <p:cNvPr id="12" name="Rectangle 11"/>
          <p:cNvSpPr/>
          <p:nvPr userDrawn="1"/>
        </p:nvSpPr>
        <p:spPr>
          <a:xfrm>
            <a:off x="1" y="4396153"/>
            <a:ext cx="12191999" cy="24618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16" name="Picture Placeholder 6"/>
          <p:cNvSpPr>
            <a:spLocks noGrp="1"/>
          </p:cNvSpPr>
          <p:nvPr>
            <p:ph type="pic" sz="quarter" idx="17" hasCustomPrompt="1"/>
          </p:nvPr>
        </p:nvSpPr>
        <p:spPr>
          <a:xfrm>
            <a:off x="1" y="2827244"/>
            <a:ext cx="3783200" cy="3192557"/>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8" name="Picture Placeholder 6"/>
          <p:cNvSpPr>
            <a:spLocks noGrp="1"/>
          </p:cNvSpPr>
          <p:nvPr>
            <p:ph type="pic" sz="quarter" idx="18" hasCustomPrompt="1"/>
          </p:nvPr>
        </p:nvSpPr>
        <p:spPr>
          <a:xfrm>
            <a:off x="4204400" y="2827244"/>
            <a:ext cx="3783200" cy="3192557"/>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0" name="Picture Placeholder 6"/>
          <p:cNvSpPr>
            <a:spLocks noGrp="1"/>
          </p:cNvSpPr>
          <p:nvPr>
            <p:ph type="pic" sz="quarter" idx="19" hasCustomPrompt="1"/>
          </p:nvPr>
        </p:nvSpPr>
        <p:spPr>
          <a:xfrm>
            <a:off x="8408800" y="2827244"/>
            <a:ext cx="3783200" cy="3192557"/>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11" name="Straight Connector 10"/>
          <p:cNvCxnSpPr/>
          <p:nvPr userDrawn="1"/>
        </p:nvCxnSpPr>
        <p:spPr>
          <a:xfrm flipH="1">
            <a:off x="5915999" y="2488831"/>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7" name="Footer Placeholder 4"/>
          <p:cNvSpPr>
            <a:spLocks noGrp="1"/>
          </p:cNvSpPr>
          <p:nvPr>
            <p:ph type="ftr" sz="quarter" idx="3"/>
          </p:nvPr>
        </p:nvSpPr>
        <p:spPr>
          <a:xfrm>
            <a:off x="838200" y="6296400"/>
            <a:ext cx="5756563"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Image Slide 4">
    <p:spTree>
      <p:nvGrpSpPr>
        <p:cNvPr id="1" name=""/>
        <p:cNvGrpSpPr/>
        <p:nvPr/>
      </p:nvGrpSpPr>
      <p:grpSpPr>
        <a:xfrm>
          <a:off x="0" y="0"/>
          <a:ext cx="0" cy="0"/>
          <a:chOff x="0" y="0"/>
          <a:chExt cx="0" cy="0"/>
        </a:xfrm>
      </p:grpSpPr>
      <p:sp>
        <p:nvSpPr>
          <p:cNvPr id="18" name="Picture Placeholder 6"/>
          <p:cNvSpPr>
            <a:spLocks noGrp="1"/>
          </p:cNvSpPr>
          <p:nvPr>
            <p:ph type="pic" sz="quarter" idx="18" hasCustomPrompt="1"/>
          </p:nvPr>
        </p:nvSpPr>
        <p:spPr>
          <a:xfrm>
            <a:off x="4065495" y="0"/>
            <a:ext cx="4061010" cy="4050324"/>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3" name="Picture Placeholder 6"/>
          <p:cNvSpPr>
            <a:spLocks noGrp="1"/>
          </p:cNvSpPr>
          <p:nvPr>
            <p:ph type="pic" sz="quarter" idx="19" hasCustomPrompt="1"/>
          </p:nvPr>
        </p:nvSpPr>
        <p:spPr>
          <a:xfrm>
            <a:off x="0" y="0"/>
            <a:ext cx="3945549" cy="68580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4" name="Picture Placeholder 6"/>
          <p:cNvSpPr>
            <a:spLocks noGrp="1"/>
          </p:cNvSpPr>
          <p:nvPr>
            <p:ph type="pic" sz="quarter" idx="20" hasCustomPrompt="1"/>
          </p:nvPr>
        </p:nvSpPr>
        <p:spPr>
          <a:xfrm>
            <a:off x="8269893" y="0"/>
            <a:ext cx="3922107" cy="68580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7" name="Rectangle 16"/>
          <p:cNvSpPr/>
          <p:nvPr userDrawn="1"/>
        </p:nvSpPr>
        <p:spPr>
          <a:xfrm>
            <a:off x="4065497" y="4188287"/>
            <a:ext cx="4061008" cy="2669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6" name="Footer Placeholder 4"/>
          <p:cNvSpPr>
            <a:spLocks noGrp="1"/>
          </p:cNvSpPr>
          <p:nvPr>
            <p:ph type="ftr" sz="quarter" idx="3"/>
          </p:nvPr>
        </p:nvSpPr>
        <p:spPr>
          <a:xfrm>
            <a:off x="838200" y="6296400"/>
            <a:ext cx="5659581"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Image Slide 1">
    <p:spTree>
      <p:nvGrpSpPr>
        <p:cNvPr id="1" name=""/>
        <p:cNvGrpSpPr/>
        <p:nvPr/>
      </p:nvGrpSpPr>
      <p:grpSpPr>
        <a:xfrm>
          <a:off x="0" y="0"/>
          <a:ext cx="0" cy="0"/>
          <a:chOff x="0" y="0"/>
          <a:chExt cx="0" cy="0"/>
        </a:xfrm>
      </p:grpSpPr>
      <p:sp>
        <p:nvSpPr>
          <p:cNvPr id="20" name="Picture Placeholder 6"/>
          <p:cNvSpPr>
            <a:spLocks noGrp="1"/>
          </p:cNvSpPr>
          <p:nvPr>
            <p:ph type="pic" sz="quarter" idx="21" hasCustomPrompt="1"/>
          </p:nvPr>
        </p:nvSpPr>
        <p:spPr>
          <a:xfrm>
            <a:off x="0" y="3488973"/>
            <a:ext cx="6036027" cy="3369027"/>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3" name="Picture Placeholder 6"/>
          <p:cNvSpPr>
            <a:spLocks noGrp="1"/>
          </p:cNvSpPr>
          <p:nvPr>
            <p:ph type="pic" sz="quarter" idx="22" hasCustomPrompt="1"/>
          </p:nvPr>
        </p:nvSpPr>
        <p:spPr>
          <a:xfrm>
            <a:off x="6155973" y="0"/>
            <a:ext cx="6036027" cy="3369027"/>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11" name="Straight Connector 10"/>
          <p:cNvCxnSpPr/>
          <p:nvPr userDrawn="1"/>
        </p:nvCxnSpPr>
        <p:spPr>
          <a:xfrm flipH="1">
            <a:off x="680959" y="3042931"/>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25" name="Picture Placeholder 6"/>
          <p:cNvSpPr>
            <a:spLocks noGrp="1"/>
          </p:cNvSpPr>
          <p:nvPr>
            <p:ph type="pic" sz="quarter" idx="24" hasCustomPrompt="1"/>
          </p:nvPr>
        </p:nvSpPr>
        <p:spPr>
          <a:xfrm>
            <a:off x="3786553" y="0"/>
            <a:ext cx="2249473" cy="3369027"/>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9" name="Picture Placeholder 6"/>
          <p:cNvSpPr>
            <a:spLocks noGrp="1"/>
          </p:cNvSpPr>
          <p:nvPr>
            <p:ph type="pic" sz="quarter" idx="25" hasCustomPrompt="1"/>
          </p:nvPr>
        </p:nvSpPr>
        <p:spPr>
          <a:xfrm>
            <a:off x="6155973" y="3488973"/>
            <a:ext cx="2249473" cy="3369027"/>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Image Slide 2">
    <p:spTree>
      <p:nvGrpSpPr>
        <p:cNvPr id="1" name=""/>
        <p:cNvGrpSpPr/>
        <p:nvPr/>
      </p:nvGrpSpPr>
      <p:grpSpPr>
        <a:xfrm>
          <a:off x="0" y="0"/>
          <a:ext cx="0" cy="0"/>
          <a:chOff x="0" y="0"/>
          <a:chExt cx="0" cy="0"/>
        </a:xfrm>
      </p:grpSpPr>
      <p:sp>
        <p:nvSpPr>
          <p:cNvPr id="28" name="Rectangle 27"/>
          <p:cNvSpPr/>
          <p:nvPr userDrawn="1"/>
        </p:nvSpPr>
        <p:spPr>
          <a:xfrm flipH="1">
            <a:off x="0" y="-1"/>
            <a:ext cx="12192000" cy="4085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 Regular" charset="0"/>
            </a:endParaRPr>
          </a:p>
        </p:txBody>
      </p:sp>
      <p:sp>
        <p:nvSpPr>
          <p:cNvPr id="25" name="Picture Placeholder 6"/>
          <p:cNvSpPr>
            <a:spLocks noGrp="1"/>
          </p:cNvSpPr>
          <p:nvPr>
            <p:ph type="pic" sz="quarter" idx="24" hasCustomPrompt="1"/>
          </p:nvPr>
        </p:nvSpPr>
        <p:spPr>
          <a:xfrm>
            <a:off x="838203" y="2682086"/>
            <a:ext cx="2487420" cy="2827463"/>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6" name="Picture Placeholder 6"/>
          <p:cNvSpPr>
            <a:spLocks noGrp="1"/>
          </p:cNvSpPr>
          <p:nvPr>
            <p:ph type="pic" sz="quarter" idx="25" hasCustomPrompt="1"/>
          </p:nvPr>
        </p:nvSpPr>
        <p:spPr>
          <a:xfrm>
            <a:off x="3514262" y="2682086"/>
            <a:ext cx="2487420" cy="2827463"/>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7" name="Picture Placeholder 6"/>
          <p:cNvSpPr>
            <a:spLocks noGrp="1"/>
          </p:cNvSpPr>
          <p:nvPr>
            <p:ph type="pic" sz="quarter" idx="26" hasCustomPrompt="1"/>
          </p:nvPr>
        </p:nvSpPr>
        <p:spPr>
          <a:xfrm>
            <a:off x="6190321" y="2682086"/>
            <a:ext cx="2487420" cy="2827463"/>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8" name="Picture Placeholder 6"/>
          <p:cNvSpPr>
            <a:spLocks noGrp="1"/>
          </p:cNvSpPr>
          <p:nvPr>
            <p:ph type="pic" sz="quarter" idx="27" hasCustomPrompt="1"/>
          </p:nvPr>
        </p:nvSpPr>
        <p:spPr>
          <a:xfrm>
            <a:off x="8866381" y="2682086"/>
            <a:ext cx="2487420" cy="2827463"/>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8" name="Footer Placeholder 4"/>
          <p:cNvSpPr>
            <a:spLocks noGrp="1"/>
          </p:cNvSpPr>
          <p:nvPr>
            <p:ph type="ftr" sz="quarter" idx="3"/>
          </p:nvPr>
        </p:nvSpPr>
        <p:spPr>
          <a:xfrm>
            <a:off x="838201" y="6296400"/>
            <a:ext cx="6102926"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9"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pic>
        <p:nvPicPr>
          <p:cNvPr id="10" name="Picture 9">
            <a:extLst>
              <a:ext uri="{FF2B5EF4-FFF2-40B4-BE49-F238E27FC236}">
                <a16:creationId xmlns:a16="http://schemas.microsoft.com/office/drawing/2014/main" id="{116F5883-D652-6142-9FCA-791F9E8F0E4E}"/>
              </a:ext>
            </a:extLst>
          </p:cNvPr>
          <p:cNvPicPr>
            <a:picLocks noChangeAspect="1"/>
          </p:cNvPicPr>
          <p:nvPr userDrawn="1"/>
        </p:nvPicPr>
        <p:blipFill>
          <a:blip r:embed="rId2"/>
          <a:stretch>
            <a:fillRect/>
          </a:stretch>
        </p:blipFill>
        <p:spPr>
          <a:xfrm>
            <a:off x="5691460" y="181028"/>
            <a:ext cx="809080" cy="773343"/>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Image Slide 3">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accent1"/>
          </a:solidFill>
          <a:ln>
            <a:noFill/>
          </a:ln>
        </p:spPr>
        <p:txBody>
          <a:bodyPr lIns="360000" tIns="18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accent1"/>
          </a:solidFill>
          <a:ln>
            <a:noFill/>
          </a:ln>
        </p:spPr>
        <p:txBody>
          <a:bodyPr lIns="360000" tIns="18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accent1"/>
          </a:solidFill>
          <a:ln>
            <a:noFill/>
          </a:ln>
        </p:spPr>
        <p:txBody>
          <a:bodyPr lIns="360000" tIns="18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accent1"/>
          </a:solidFill>
          <a:ln>
            <a:noFill/>
          </a:ln>
        </p:spPr>
        <p:txBody>
          <a:bodyPr lIns="360000" tIns="18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Image Slide 4">
    <p:bg>
      <p:bgPr>
        <a:solidFill>
          <a:schemeClr val="tx1"/>
        </a:solidFill>
        <a:effectLst/>
      </p:bgPr>
    </p:bg>
    <p:spTree>
      <p:nvGrpSpPr>
        <p:cNvPr id="1" name=""/>
        <p:cNvGrpSpPr/>
        <p:nvPr/>
      </p:nvGrpSpPr>
      <p:grpSpPr>
        <a:xfrm>
          <a:off x="0" y="0"/>
          <a:ext cx="0" cy="0"/>
          <a:chOff x="0" y="0"/>
          <a:chExt cx="0" cy="0"/>
        </a:xfrm>
      </p:grpSpPr>
      <p:sp>
        <p:nvSpPr>
          <p:cNvPr id="31" name="Rectangle 30"/>
          <p:cNvSpPr/>
          <p:nvPr userDrawn="1"/>
        </p:nvSpPr>
        <p:spPr>
          <a:xfrm>
            <a:off x="421200" y="393398"/>
            <a:ext cx="11347776" cy="6071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5" name="Picture Placeholder 6"/>
          <p:cNvSpPr>
            <a:spLocks noGrp="1"/>
          </p:cNvSpPr>
          <p:nvPr>
            <p:ph type="pic" sz="quarter" idx="17" hasCustomPrompt="1"/>
          </p:nvPr>
        </p:nvSpPr>
        <p:spPr>
          <a:xfrm>
            <a:off x="7789565" y="1231597"/>
            <a:ext cx="3141213" cy="2120017"/>
          </a:xfrm>
          <a:solidFill>
            <a:schemeClr val="accent1"/>
          </a:solidFill>
          <a:ln>
            <a:noFill/>
          </a:ln>
        </p:spPr>
        <p:txBody>
          <a:bodyPr lIns="360000" tIns="18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9" name="Rectangle 8"/>
          <p:cNvSpPr>
            <a:spLocks/>
          </p:cNvSpPr>
          <p:nvPr userDrawn="1"/>
        </p:nvSpPr>
        <p:spPr>
          <a:xfrm>
            <a:off x="1259399" y="1231598"/>
            <a:ext cx="3145135" cy="2137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25" name="Rectangle 24"/>
          <p:cNvSpPr>
            <a:spLocks/>
          </p:cNvSpPr>
          <p:nvPr userDrawn="1"/>
        </p:nvSpPr>
        <p:spPr>
          <a:xfrm>
            <a:off x="7789565" y="3488974"/>
            <a:ext cx="3145135" cy="2137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29" name="Picture Placeholder 6"/>
          <p:cNvSpPr>
            <a:spLocks noGrp="1"/>
          </p:cNvSpPr>
          <p:nvPr>
            <p:ph type="pic" sz="quarter" idx="18" hasCustomPrompt="1"/>
          </p:nvPr>
        </p:nvSpPr>
        <p:spPr>
          <a:xfrm>
            <a:off x="1259399" y="3506387"/>
            <a:ext cx="3141213" cy="2120017"/>
          </a:xfrm>
          <a:solidFill>
            <a:schemeClr val="accent1"/>
          </a:solidFill>
          <a:ln>
            <a:noFill/>
          </a:ln>
        </p:spPr>
        <p:txBody>
          <a:bodyPr lIns="360000" tIns="18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0" name="Picture Placeholder 6"/>
          <p:cNvSpPr>
            <a:spLocks noGrp="1"/>
          </p:cNvSpPr>
          <p:nvPr>
            <p:ph type="pic" sz="quarter" idx="19" hasCustomPrompt="1"/>
          </p:nvPr>
        </p:nvSpPr>
        <p:spPr>
          <a:xfrm>
            <a:off x="4525394" y="1231597"/>
            <a:ext cx="3141213" cy="2120017"/>
          </a:xfrm>
          <a:solidFill>
            <a:schemeClr val="accent1"/>
          </a:solidFill>
          <a:ln>
            <a:noFill/>
          </a:ln>
        </p:spPr>
        <p:txBody>
          <a:bodyPr lIns="360000" tIns="18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2" name="Picture Placeholder 6"/>
          <p:cNvSpPr>
            <a:spLocks noGrp="1"/>
          </p:cNvSpPr>
          <p:nvPr>
            <p:ph type="pic" sz="quarter" idx="20" hasCustomPrompt="1"/>
          </p:nvPr>
        </p:nvSpPr>
        <p:spPr>
          <a:xfrm>
            <a:off x="4525394" y="3506387"/>
            <a:ext cx="3141213" cy="2120017"/>
          </a:xfrm>
          <a:solidFill>
            <a:schemeClr val="accent1"/>
          </a:solidFill>
          <a:ln>
            <a:noFill/>
          </a:ln>
        </p:spPr>
        <p:txBody>
          <a:bodyPr lIns="360000" tIns="18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Tree>
    <p:extLst>
      <p:ext uri="{BB962C8B-B14F-4D97-AF65-F5344CB8AC3E}">
        <p14:creationId xmlns:p14="http://schemas.microsoft.com/office/powerpoint/2010/main" val="6045043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Gallery 1">
    <p:spTree>
      <p:nvGrpSpPr>
        <p:cNvPr id="1" name=""/>
        <p:cNvGrpSpPr/>
        <p:nvPr/>
      </p:nvGrpSpPr>
      <p:grpSpPr>
        <a:xfrm>
          <a:off x="0" y="0"/>
          <a:ext cx="0" cy="0"/>
          <a:chOff x="0" y="0"/>
          <a:chExt cx="0" cy="0"/>
        </a:xfrm>
      </p:grpSpPr>
      <p:sp>
        <p:nvSpPr>
          <p:cNvPr id="24" name="Picture Placeholder 6"/>
          <p:cNvSpPr>
            <a:spLocks noGrp="1"/>
          </p:cNvSpPr>
          <p:nvPr>
            <p:ph type="pic" sz="quarter" idx="25" hasCustomPrompt="1"/>
          </p:nvPr>
        </p:nvSpPr>
        <p:spPr>
          <a:xfrm>
            <a:off x="838201" y="838199"/>
            <a:ext cx="2562577" cy="2517422"/>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7" name="Picture Placeholder 6"/>
          <p:cNvSpPr>
            <a:spLocks noGrp="1"/>
          </p:cNvSpPr>
          <p:nvPr>
            <p:ph type="pic" sz="quarter" idx="27" hasCustomPrompt="1"/>
          </p:nvPr>
        </p:nvSpPr>
        <p:spPr>
          <a:xfrm>
            <a:off x="3520724" y="838203"/>
            <a:ext cx="2562577" cy="1253067"/>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9" name="Picture Placeholder 6"/>
          <p:cNvSpPr>
            <a:spLocks noGrp="1"/>
          </p:cNvSpPr>
          <p:nvPr>
            <p:ph type="pic" sz="quarter" idx="29" hasCustomPrompt="1"/>
          </p:nvPr>
        </p:nvSpPr>
        <p:spPr>
          <a:xfrm>
            <a:off x="6203247" y="838199"/>
            <a:ext cx="2562577" cy="2517422"/>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2" name="Picture Placeholder 6"/>
          <p:cNvSpPr>
            <a:spLocks noGrp="1"/>
          </p:cNvSpPr>
          <p:nvPr>
            <p:ph type="pic" sz="quarter" idx="31" hasCustomPrompt="1"/>
          </p:nvPr>
        </p:nvSpPr>
        <p:spPr>
          <a:xfrm>
            <a:off x="10179760" y="838199"/>
            <a:ext cx="1174043" cy="2517422"/>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3" name="Picture Placeholder 6"/>
          <p:cNvSpPr>
            <a:spLocks noGrp="1"/>
          </p:cNvSpPr>
          <p:nvPr>
            <p:ph type="pic" sz="quarter" idx="33" hasCustomPrompt="1"/>
          </p:nvPr>
        </p:nvSpPr>
        <p:spPr>
          <a:xfrm>
            <a:off x="8885770" y="838199"/>
            <a:ext cx="1174043" cy="2517422"/>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42" name="Picture Placeholder 6"/>
          <p:cNvSpPr>
            <a:spLocks noGrp="1"/>
          </p:cNvSpPr>
          <p:nvPr>
            <p:ph type="pic" sz="quarter" idx="34" hasCustomPrompt="1"/>
          </p:nvPr>
        </p:nvSpPr>
        <p:spPr>
          <a:xfrm>
            <a:off x="838201" y="3475569"/>
            <a:ext cx="2562577" cy="2544232"/>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43" name="Picture Placeholder 6"/>
          <p:cNvSpPr>
            <a:spLocks noGrp="1"/>
          </p:cNvSpPr>
          <p:nvPr>
            <p:ph type="pic" sz="quarter" idx="35" hasCustomPrompt="1"/>
          </p:nvPr>
        </p:nvSpPr>
        <p:spPr>
          <a:xfrm>
            <a:off x="3520724" y="2211213"/>
            <a:ext cx="2562577" cy="3808588"/>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44" name="Picture Placeholder 6"/>
          <p:cNvSpPr>
            <a:spLocks noGrp="1"/>
          </p:cNvSpPr>
          <p:nvPr>
            <p:ph type="pic" sz="quarter" idx="36" hasCustomPrompt="1"/>
          </p:nvPr>
        </p:nvSpPr>
        <p:spPr>
          <a:xfrm>
            <a:off x="6203245" y="3475569"/>
            <a:ext cx="5150556" cy="2544232"/>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0" name="Footer Placeholder 4"/>
          <p:cNvSpPr>
            <a:spLocks noGrp="1"/>
          </p:cNvSpPr>
          <p:nvPr>
            <p:ph type="ftr" sz="quarter" idx="3"/>
          </p:nvPr>
        </p:nvSpPr>
        <p:spPr>
          <a:xfrm>
            <a:off x="838201" y="6296400"/>
            <a:ext cx="5950526"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11"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Gallery 2">
    <p:bg>
      <p:bgPr>
        <a:solidFill>
          <a:schemeClr val="tx1"/>
        </a:solidFill>
        <a:effectLst/>
      </p:bgPr>
    </p:bg>
    <p:spTree>
      <p:nvGrpSpPr>
        <p:cNvPr id="1" name=""/>
        <p:cNvGrpSpPr/>
        <p:nvPr/>
      </p:nvGrpSpPr>
      <p:grpSpPr>
        <a:xfrm>
          <a:off x="0" y="0"/>
          <a:ext cx="0" cy="0"/>
          <a:chOff x="0" y="0"/>
          <a:chExt cx="0" cy="0"/>
        </a:xfrm>
      </p:grpSpPr>
      <p:sp>
        <p:nvSpPr>
          <p:cNvPr id="34" name="Rectangle 33"/>
          <p:cNvSpPr/>
          <p:nvPr userDrawn="1"/>
        </p:nvSpPr>
        <p:spPr>
          <a:xfrm flipH="1">
            <a:off x="417000" y="417002"/>
            <a:ext cx="11358002" cy="602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 Regular" charset="0"/>
            </a:endParaRPr>
          </a:p>
        </p:txBody>
      </p:sp>
      <p:sp>
        <p:nvSpPr>
          <p:cNvPr id="32" name="Picture Placeholder 6"/>
          <p:cNvSpPr>
            <a:spLocks noGrp="1"/>
          </p:cNvSpPr>
          <p:nvPr>
            <p:ph type="pic" sz="quarter" idx="45" hasCustomPrompt="1"/>
          </p:nvPr>
        </p:nvSpPr>
        <p:spPr>
          <a:xfrm>
            <a:off x="7930201" y="2606404"/>
            <a:ext cx="3423600" cy="3413401"/>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6" name="Picture Placeholder 6"/>
          <p:cNvSpPr>
            <a:spLocks noGrp="1"/>
          </p:cNvSpPr>
          <p:nvPr>
            <p:ph type="pic" sz="quarter" idx="37" hasCustomPrompt="1"/>
          </p:nvPr>
        </p:nvSpPr>
        <p:spPr>
          <a:xfrm>
            <a:off x="838201" y="838202"/>
            <a:ext cx="3423600" cy="3413401"/>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3" name="Picture Placeholder 6"/>
          <p:cNvSpPr>
            <a:spLocks noGrp="1"/>
          </p:cNvSpPr>
          <p:nvPr>
            <p:ph type="pic" sz="quarter" idx="39" hasCustomPrompt="1"/>
          </p:nvPr>
        </p:nvSpPr>
        <p:spPr>
          <a:xfrm>
            <a:off x="838201" y="4374601"/>
            <a:ext cx="3423600" cy="16452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7" name="Picture Placeholder 6"/>
          <p:cNvSpPr>
            <a:spLocks noGrp="1"/>
          </p:cNvSpPr>
          <p:nvPr>
            <p:ph type="pic" sz="quarter" idx="40" hasCustomPrompt="1"/>
          </p:nvPr>
        </p:nvSpPr>
        <p:spPr>
          <a:xfrm>
            <a:off x="4384201" y="838199"/>
            <a:ext cx="3423600" cy="16452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8" name="Picture Placeholder 6"/>
          <p:cNvSpPr>
            <a:spLocks noGrp="1"/>
          </p:cNvSpPr>
          <p:nvPr>
            <p:ph type="pic" sz="quarter" idx="41" hasCustomPrompt="1"/>
          </p:nvPr>
        </p:nvSpPr>
        <p:spPr>
          <a:xfrm>
            <a:off x="7930201" y="838199"/>
            <a:ext cx="3423600" cy="16452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9" name="Picture Placeholder 6"/>
          <p:cNvSpPr>
            <a:spLocks noGrp="1"/>
          </p:cNvSpPr>
          <p:nvPr>
            <p:ph type="pic" sz="quarter" idx="42" hasCustomPrompt="1"/>
          </p:nvPr>
        </p:nvSpPr>
        <p:spPr>
          <a:xfrm>
            <a:off x="4384201" y="2606400"/>
            <a:ext cx="3423600" cy="16452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1" name="Picture Placeholder 6"/>
          <p:cNvSpPr>
            <a:spLocks noGrp="1"/>
          </p:cNvSpPr>
          <p:nvPr>
            <p:ph type="pic" sz="quarter" idx="44" hasCustomPrompt="1"/>
          </p:nvPr>
        </p:nvSpPr>
        <p:spPr>
          <a:xfrm>
            <a:off x="4384201" y="4374601"/>
            <a:ext cx="3423600" cy="16452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1" name="Rectangle 40"/>
          <p:cNvSpPr/>
          <p:nvPr userDrawn="1"/>
        </p:nvSpPr>
        <p:spPr>
          <a:xfrm>
            <a:off x="10515601" y="0"/>
            <a:ext cx="16763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6" name="Rectangle 5"/>
          <p:cNvSpPr/>
          <p:nvPr userDrawn="1"/>
        </p:nvSpPr>
        <p:spPr>
          <a:xfrm>
            <a:off x="0" y="-1"/>
            <a:ext cx="4270786"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 Regular" charset="0"/>
            </a:endParaRPr>
          </a:p>
        </p:txBody>
      </p:sp>
      <p:cxnSp>
        <p:nvCxnSpPr>
          <p:cNvPr id="23" name="Straight Connector 22"/>
          <p:cNvCxnSpPr/>
          <p:nvPr userDrawn="1"/>
        </p:nvCxnSpPr>
        <p:spPr>
          <a:xfrm flipH="1">
            <a:off x="838199" y="6028667"/>
            <a:ext cx="3600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2" name="Footer Placeholder 1"/>
          <p:cNvSpPr>
            <a:spLocks noGrp="1"/>
          </p:cNvSpPr>
          <p:nvPr>
            <p:ph type="ftr" sz="quarter" idx="10"/>
          </p:nvPr>
        </p:nvSpPr>
        <p:spPr>
          <a:xfrm>
            <a:off x="838199" y="6260771"/>
            <a:ext cx="5337585" cy="365125"/>
          </a:xfrm>
        </p:spPr>
        <p:txBody>
          <a:bodyPr/>
          <a:lstStyle>
            <a:lvl1pPr>
              <a:defRPr>
                <a:solidFill>
                  <a:schemeClr val="bg1"/>
                </a:solidFill>
              </a:defRPr>
            </a:lvl1pPr>
          </a:lstStyle>
          <a:p>
            <a:r>
              <a:rPr lang="en-US"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3" name="Slide Number Placeholder 2"/>
          <p:cNvSpPr>
            <a:spLocks noGrp="1"/>
          </p:cNvSpPr>
          <p:nvPr>
            <p:ph type="sldNum" sz="quarter" idx="11"/>
          </p:nvPr>
        </p:nvSpPr>
        <p:spPr/>
        <p:txBody>
          <a:body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6066163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Gallery 3">
    <p:bg>
      <p:bgPr>
        <a:solidFill>
          <a:schemeClr val="tx1"/>
        </a:solidFill>
        <a:effectLst/>
      </p:bgPr>
    </p:bg>
    <p:spTree>
      <p:nvGrpSpPr>
        <p:cNvPr id="1" name=""/>
        <p:cNvGrpSpPr/>
        <p:nvPr/>
      </p:nvGrpSpPr>
      <p:grpSpPr>
        <a:xfrm>
          <a:off x="0" y="0"/>
          <a:ext cx="0" cy="0"/>
          <a:chOff x="0" y="0"/>
          <a:chExt cx="0" cy="0"/>
        </a:xfrm>
      </p:grpSpPr>
      <p:sp>
        <p:nvSpPr>
          <p:cNvPr id="15" name="Picture Placeholder 6"/>
          <p:cNvSpPr>
            <a:spLocks noGrp="1"/>
          </p:cNvSpPr>
          <p:nvPr>
            <p:ph type="pic" sz="quarter" idx="35" hasCustomPrompt="1"/>
          </p:nvPr>
        </p:nvSpPr>
        <p:spPr>
          <a:xfrm>
            <a:off x="8791226" y="838199"/>
            <a:ext cx="2562577" cy="2530828"/>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6" name="Picture Placeholder 6"/>
          <p:cNvSpPr>
            <a:spLocks noGrp="1"/>
          </p:cNvSpPr>
          <p:nvPr>
            <p:ph type="pic" sz="quarter" idx="36" hasCustomPrompt="1"/>
          </p:nvPr>
        </p:nvSpPr>
        <p:spPr>
          <a:xfrm>
            <a:off x="8791226" y="3488973"/>
            <a:ext cx="2562577" cy="2530828"/>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8" name="Picture Placeholder 6"/>
          <p:cNvSpPr>
            <a:spLocks noGrp="1"/>
          </p:cNvSpPr>
          <p:nvPr>
            <p:ph type="pic" sz="quarter" idx="37" hasCustomPrompt="1"/>
          </p:nvPr>
        </p:nvSpPr>
        <p:spPr>
          <a:xfrm>
            <a:off x="6108703" y="838199"/>
            <a:ext cx="2562577" cy="2530828"/>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9" name="Picture Placeholder 6"/>
          <p:cNvSpPr>
            <a:spLocks noGrp="1"/>
          </p:cNvSpPr>
          <p:nvPr>
            <p:ph type="pic" sz="quarter" idx="38" hasCustomPrompt="1"/>
          </p:nvPr>
        </p:nvSpPr>
        <p:spPr>
          <a:xfrm>
            <a:off x="6108703" y="3488973"/>
            <a:ext cx="2562577" cy="2530828"/>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3" name="Picture Placeholder 6"/>
          <p:cNvSpPr>
            <a:spLocks noGrp="1"/>
          </p:cNvSpPr>
          <p:nvPr>
            <p:ph type="pic" sz="quarter" idx="41" hasCustomPrompt="1"/>
          </p:nvPr>
        </p:nvSpPr>
        <p:spPr>
          <a:xfrm>
            <a:off x="838199" y="838199"/>
            <a:ext cx="5150555" cy="2530828"/>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5" name="Rectangle 24"/>
          <p:cNvSpPr/>
          <p:nvPr userDrawn="1"/>
        </p:nvSpPr>
        <p:spPr>
          <a:xfrm>
            <a:off x="838199" y="3488973"/>
            <a:ext cx="5150555" cy="2530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Gallery 4">
    <p:bg>
      <p:bgPr>
        <a:solidFill>
          <a:schemeClr val="tx1"/>
        </a:solidFill>
        <a:effectLst/>
      </p:bgPr>
    </p:bg>
    <p:spTree>
      <p:nvGrpSpPr>
        <p:cNvPr id="1" name=""/>
        <p:cNvGrpSpPr/>
        <p:nvPr/>
      </p:nvGrpSpPr>
      <p:grpSpPr>
        <a:xfrm>
          <a:off x="0" y="0"/>
          <a:ext cx="0" cy="0"/>
          <a:chOff x="0" y="0"/>
          <a:chExt cx="0" cy="0"/>
        </a:xfrm>
      </p:grpSpPr>
      <p:sp>
        <p:nvSpPr>
          <p:cNvPr id="34" name="Rectangle 33"/>
          <p:cNvSpPr/>
          <p:nvPr userDrawn="1"/>
        </p:nvSpPr>
        <p:spPr>
          <a:xfrm flipH="1">
            <a:off x="838201" y="4"/>
            <a:ext cx="10515600" cy="6019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 Regular" charset="0"/>
            </a:endParaRPr>
          </a:p>
        </p:txBody>
      </p:sp>
      <p:sp>
        <p:nvSpPr>
          <p:cNvPr id="2" name="Frame 1"/>
          <p:cNvSpPr/>
          <p:nvPr userDrawn="1"/>
        </p:nvSpPr>
        <p:spPr>
          <a:xfrm>
            <a:off x="3567289" y="1422761"/>
            <a:ext cx="5057424" cy="3174278"/>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solidFill>
                <a:schemeClr val="tx1"/>
              </a:solidFill>
              <a:latin typeface="Muli Regular" charset="0"/>
            </a:endParaRPr>
          </a:p>
        </p:txBody>
      </p:sp>
      <p:sp>
        <p:nvSpPr>
          <p:cNvPr id="32" name="Picture Placeholder 6"/>
          <p:cNvSpPr>
            <a:spLocks noGrp="1"/>
          </p:cNvSpPr>
          <p:nvPr>
            <p:ph type="pic" sz="quarter" idx="45" hasCustomPrompt="1"/>
          </p:nvPr>
        </p:nvSpPr>
        <p:spPr>
          <a:xfrm>
            <a:off x="6306602" y="3220504"/>
            <a:ext cx="4208999" cy="1961101"/>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2" name="Picture Placeholder 6"/>
          <p:cNvSpPr>
            <a:spLocks noGrp="1"/>
          </p:cNvSpPr>
          <p:nvPr>
            <p:ph type="pic" sz="quarter" idx="46" hasCustomPrompt="1"/>
          </p:nvPr>
        </p:nvSpPr>
        <p:spPr>
          <a:xfrm>
            <a:off x="1676399" y="3220500"/>
            <a:ext cx="4209003" cy="1961102"/>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8" name="Picture Placeholder 6"/>
          <p:cNvSpPr>
            <a:spLocks noGrp="1"/>
          </p:cNvSpPr>
          <p:nvPr>
            <p:ph type="pic" sz="quarter" idx="47" hasCustomPrompt="1"/>
          </p:nvPr>
        </p:nvSpPr>
        <p:spPr>
          <a:xfrm>
            <a:off x="6306602" y="838200"/>
            <a:ext cx="4208999" cy="1961101"/>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9" name="Picture Placeholder 6"/>
          <p:cNvSpPr>
            <a:spLocks noGrp="1"/>
          </p:cNvSpPr>
          <p:nvPr>
            <p:ph type="pic" sz="quarter" idx="48" hasCustomPrompt="1"/>
          </p:nvPr>
        </p:nvSpPr>
        <p:spPr>
          <a:xfrm>
            <a:off x="1676399" y="838200"/>
            <a:ext cx="4209003" cy="1961101"/>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1" name="Footer Placeholder 2"/>
          <p:cNvSpPr>
            <a:spLocks noGrp="1"/>
          </p:cNvSpPr>
          <p:nvPr>
            <p:ph type="ftr" sz="quarter" idx="49"/>
          </p:nvPr>
        </p:nvSpPr>
        <p:spPr>
          <a:xfrm>
            <a:off x="1676398" y="5487158"/>
            <a:ext cx="8839201" cy="231060"/>
          </a:xfrm>
        </p:spPr>
        <p:txBody>
          <a:bodyPr lIns="90000"/>
          <a:lstStyle>
            <a:lvl1pPr algn="ctr">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29" name="Rectangle 28"/>
          <p:cNvSpPr/>
          <p:nvPr userDrawn="1"/>
        </p:nvSpPr>
        <p:spPr>
          <a:xfrm flipH="1">
            <a:off x="0" y="2452786"/>
            <a:ext cx="1980000" cy="1933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 Regular" charset="0"/>
            </a:endParaRPr>
          </a:p>
        </p:txBody>
      </p:sp>
      <p:sp>
        <p:nvSpPr>
          <p:cNvPr id="24" name="Picture Placeholder 6"/>
          <p:cNvSpPr>
            <a:spLocks noGrp="1"/>
          </p:cNvSpPr>
          <p:nvPr>
            <p:ph type="pic" sz="quarter" idx="25" hasCustomPrompt="1"/>
          </p:nvPr>
        </p:nvSpPr>
        <p:spPr>
          <a:xfrm>
            <a:off x="0" y="4"/>
            <a:ext cx="1980000" cy="2387983"/>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6" name="Picture Placeholder 6"/>
          <p:cNvSpPr>
            <a:spLocks noGrp="1"/>
          </p:cNvSpPr>
          <p:nvPr>
            <p:ph type="pic" sz="quarter" idx="27" hasCustomPrompt="1"/>
          </p:nvPr>
        </p:nvSpPr>
        <p:spPr>
          <a:xfrm>
            <a:off x="0" y="4450918"/>
            <a:ext cx="1980000" cy="2407082"/>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2" name="Picture Placeholder 6"/>
          <p:cNvSpPr>
            <a:spLocks noGrp="1"/>
          </p:cNvSpPr>
          <p:nvPr>
            <p:ph type="pic" sz="quarter" idx="21" hasCustomPrompt="1"/>
          </p:nvPr>
        </p:nvSpPr>
        <p:spPr>
          <a:xfrm>
            <a:off x="6127200" y="-1"/>
            <a:ext cx="4024800" cy="40248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1" name="Picture Placeholder 6"/>
          <p:cNvSpPr>
            <a:spLocks noGrp="1"/>
          </p:cNvSpPr>
          <p:nvPr>
            <p:ph type="pic" sz="quarter" idx="22" hasCustomPrompt="1"/>
          </p:nvPr>
        </p:nvSpPr>
        <p:spPr>
          <a:xfrm>
            <a:off x="6127200" y="4089603"/>
            <a:ext cx="4024800" cy="2768401"/>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3" name="Picture Placeholder 6"/>
          <p:cNvSpPr>
            <a:spLocks noGrp="1"/>
          </p:cNvSpPr>
          <p:nvPr>
            <p:ph type="pic" sz="quarter" idx="24" hasCustomPrompt="1"/>
          </p:nvPr>
        </p:nvSpPr>
        <p:spPr>
          <a:xfrm>
            <a:off x="10212000" y="1978579"/>
            <a:ext cx="1980000" cy="4879425"/>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4" name="Rectangle 13"/>
          <p:cNvSpPr/>
          <p:nvPr userDrawn="1"/>
        </p:nvSpPr>
        <p:spPr>
          <a:xfrm flipH="1">
            <a:off x="2042400" y="-1"/>
            <a:ext cx="402240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 Regular" charset="0"/>
            </a:endParaRPr>
          </a:p>
        </p:txBody>
      </p:sp>
      <p:sp>
        <p:nvSpPr>
          <p:cNvPr id="36" name="Rectangle 35"/>
          <p:cNvSpPr/>
          <p:nvPr userDrawn="1"/>
        </p:nvSpPr>
        <p:spPr>
          <a:xfrm flipH="1">
            <a:off x="10212000" y="4"/>
            <a:ext cx="1980000" cy="1933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 Regular"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12" name="Rectangle 11"/>
          <p:cNvSpPr/>
          <p:nvPr userDrawn="1"/>
        </p:nvSpPr>
        <p:spPr>
          <a:xfrm flipH="1">
            <a:off x="5443504" y="-1"/>
            <a:ext cx="39600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Muli Regular" charset="0"/>
            </a:endParaRPr>
          </a:p>
        </p:txBody>
      </p:sp>
      <p:sp>
        <p:nvSpPr>
          <p:cNvPr id="30" name="Picture Placeholder 6"/>
          <p:cNvSpPr>
            <a:spLocks noGrp="1"/>
          </p:cNvSpPr>
          <p:nvPr>
            <p:ph type="pic" sz="quarter" idx="19" hasCustomPrompt="1"/>
          </p:nvPr>
        </p:nvSpPr>
        <p:spPr>
          <a:xfrm>
            <a:off x="4332905" y="-2"/>
            <a:ext cx="2880000" cy="1488897"/>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1" name="Picture Placeholder 6"/>
          <p:cNvSpPr>
            <a:spLocks noGrp="1"/>
          </p:cNvSpPr>
          <p:nvPr>
            <p:ph type="pic" sz="quarter" idx="20" hasCustomPrompt="1"/>
          </p:nvPr>
        </p:nvSpPr>
        <p:spPr>
          <a:xfrm>
            <a:off x="4332905" y="4856400"/>
            <a:ext cx="2880000" cy="20016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2" name="Picture Placeholder 6"/>
          <p:cNvSpPr>
            <a:spLocks noGrp="1"/>
          </p:cNvSpPr>
          <p:nvPr>
            <p:ph type="pic" sz="quarter" idx="21" hasCustomPrompt="1"/>
          </p:nvPr>
        </p:nvSpPr>
        <p:spPr>
          <a:xfrm>
            <a:off x="4332905" y="1921958"/>
            <a:ext cx="2880000" cy="2501387"/>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3" name="Picture Placeholder 6"/>
          <p:cNvSpPr>
            <a:spLocks noGrp="1"/>
          </p:cNvSpPr>
          <p:nvPr>
            <p:ph type="pic" sz="quarter" idx="22" hasCustomPrompt="1"/>
          </p:nvPr>
        </p:nvSpPr>
        <p:spPr>
          <a:xfrm>
            <a:off x="7634105" y="-2"/>
            <a:ext cx="2880000" cy="2501387"/>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4" name="Picture Placeholder 6"/>
          <p:cNvSpPr>
            <a:spLocks noGrp="1"/>
          </p:cNvSpPr>
          <p:nvPr>
            <p:ph type="pic" sz="quarter" idx="23" hasCustomPrompt="1"/>
          </p:nvPr>
        </p:nvSpPr>
        <p:spPr>
          <a:xfrm>
            <a:off x="7634105" y="5361732"/>
            <a:ext cx="2880000" cy="1488897"/>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35" name="Picture Placeholder 6"/>
          <p:cNvSpPr>
            <a:spLocks noGrp="1"/>
          </p:cNvSpPr>
          <p:nvPr>
            <p:ph type="pic" sz="quarter" idx="24" hasCustomPrompt="1"/>
          </p:nvPr>
        </p:nvSpPr>
        <p:spPr>
          <a:xfrm>
            <a:off x="7634105" y="2930757"/>
            <a:ext cx="2880000" cy="20016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6" name="Straight Connector 5"/>
          <p:cNvCxnSpPr/>
          <p:nvPr userDrawn="1"/>
        </p:nvCxnSpPr>
        <p:spPr>
          <a:xfrm flipH="1">
            <a:off x="838199" y="5946651"/>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10" name="Footer Placeholder 4"/>
          <p:cNvSpPr>
            <a:spLocks noGrp="1"/>
          </p:cNvSpPr>
          <p:nvPr>
            <p:ph type="ftr" sz="quarter" idx="3"/>
          </p:nvPr>
        </p:nvSpPr>
        <p:spPr>
          <a:xfrm>
            <a:off x="838200" y="6296400"/>
            <a:ext cx="5507181"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11"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ortfolio 3">
    <p:bg>
      <p:bgPr>
        <a:solidFill>
          <a:schemeClr val="bg1"/>
        </a:solidFill>
        <a:effectLst/>
      </p:bgPr>
    </p:bg>
    <p:spTree>
      <p:nvGrpSpPr>
        <p:cNvPr id="1" name=""/>
        <p:cNvGrpSpPr/>
        <p:nvPr/>
      </p:nvGrpSpPr>
      <p:grpSpPr>
        <a:xfrm>
          <a:off x="0" y="0"/>
          <a:ext cx="0" cy="0"/>
          <a:chOff x="0" y="0"/>
          <a:chExt cx="0" cy="0"/>
        </a:xfrm>
      </p:grpSpPr>
      <p:sp>
        <p:nvSpPr>
          <p:cNvPr id="32" name="Picture Placeholder 6"/>
          <p:cNvSpPr>
            <a:spLocks noGrp="1"/>
          </p:cNvSpPr>
          <p:nvPr>
            <p:ph type="pic" sz="quarter" idx="21" hasCustomPrompt="1"/>
          </p:nvPr>
        </p:nvSpPr>
        <p:spPr>
          <a:xfrm>
            <a:off x="5266118" y="-2"/>
            <a:ext cx="2983870" cy="4733879"/>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6" name="Straight Connector 5"/>
          <p:cNvCxnSpPr/>
          <p:nvPr userDrawn="1"/>
        </p:nvCxnSpPr>
        <p:spPr>
          <a:xfrm flipH="1">
            <a:off x="838602" y="1148874"/>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31" name="Picture Placeholder 6"/>
          <p:cNvSpPr>
            <a:spLocks noGrp="1"/>
          </p:cNvSpPr>
          <p:nvPr>
            <p:ph type="pic" sz="quarter" idx="22" hasCustomPrompt="1"/>
          </p:nvPr>
        </p:nvSpPr>
        <p:spPr>
          <a:xfrm>
            <a:off x="8369932" y="2124125"/>
            <a:ext cx="2983870" cy="4733879"/>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5" name="Footer Placeholder 4"/>
          <p:cNvSpPr>
            <a:spLocks noGrp="1"/>
          </p:cNvSpPr>
          <p:nvPr>
            <p:ph type="ftr" sz="quarter" idx="3"/>
          </p:nvPr>
        </p:nvSpPr>
        <p:spPr>
          <a:xfrm>
            <a:off x="838201" y="6296400"/>
            <a:ext cx="6186054"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ject Detail 1">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2" y="0"/>
            <a:ext cx="3676651" cy="61200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2" name="Picture Placeholder 6"/>
          <p:cNvSpPr>
            <a:spLocks noGrp="1"/>
          </p:cNvSpPr>
          <p:nvPr>
            <p:ph type="pic" sz="quarter" idx="15" hasCustomPrompt="1"/>
          </p:nvPr>
        </p:nvSpPr>
        <p:spPr>
          <a:xfrm>
            <a:off x="3676651" y="0"/>
            <a:ext cx="3060000" cy="30600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a:t>
            </a:r>
            <a:br>
              <a:rPr lang="en-US" dirty="0"/>
            </a:br>
            <a:r>
              <a:rPr lang="en-US" dirty="0"/>
              <a:t>or click to add</a:t>
            </a:r>
          </a:p>
        </p:txBody>
      </p:sp>
      <p:sp>
        <p:nvSpPr>
          <p:cNvPr id="23" name="Picture Placeholder 6"/>
          <p:cNvSpPr>
            <a:spLocks noGrp="1"/>
          </p:cNvSpPr>
          <p:nvPr>
            <p:ph type="pic" sz="quarter" idx="16" hasCustomPrompt="1"/>
          </p:nvPr>
        </p:nvSpPr>
        <p:spPr>
          <a:xfrm>
            <a:off x="3676651" y="3060000"/>
            <a:ext cx="3060000" cy="30600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a:t>
            </a:r>
            <a:br>
              <a:rPr lang="en-US" dirty="0"/>
            </a:br>
            <a:r>
              <a:rPr lang="en-US" dirty="0"/>
              <a:t>or click to add</a:t>
            </a:r>
          </a:p>
        </p:txBody>
      </p:sp>
      <p:sp>
        <p:nvSpPr>
          <p:cNvPr id="5" name="Footer Placeholder 4"/>
          <p:cNvSpPr>
            <a:spLocks noGrp="1"/>
          </p:cNvSpPr>
          <p:nvPr>
            <p:ph type="ftr" sz="quarter" idx="3"/>
          </p:nvPr>
        </p:nvSpPr>
        <p:spPr>
          <a:xfrm>
            <a:off x="838201" y="6296400"/>
            <a:ext cx="6199908"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3335015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ject Detail 2">
    <p:spTree>
      <p:nvGrpSpPr>
        <p:cNvPr id="1" name=""/>
        <p:cNvGrpSpPr/>
        <p:nvPr/>
      </p:nvGrpSpPr>
      <p:grpSpPr>
        <a:xfrm>
          <a:off x="0" y="0"/>
          <a:ext cx="0" cy="0"/>
          <a:chOff x="0" y="0"/>
          <a:chExt cx="0" cy="0"/>
        </a:xfrm>
      </p:grpSpPr>
      <p:sp>
        <p:nvSpPr>
          <p:cNvPr id="15" name="Picture Placeholder 6"/>
          <p:cNvSpPr>
            <a:spLocks noGrp="1"/>
          </p:cNvSpPr>
          <p:nvPr>
            <p:ph type="pic" sz="quarter" idx="14" hasCustomPrompt="1"/>
          </p:nvPr>
        </p:nvSpPr>
        <p:spPr>
          <a:xfrm>
            <a:off x="5581650" y="0"/>
            <a:ext cx="3304800" cy="68580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8" name="Picture Placeholder 6"/>
          <p:cNvSpPr>
            <a:spLocks noGrp="1"/>
          </p:cNvSpPr>
          <p:nvPr>
            <p:ph type="pic" sz="quarter" idx="15" hasCustomPrompt="1"/>
          </p:nvPr>
        </p:nvSpPr>
        <p:spPr>
          <a:xfrm>
            <a:off x="8887200" y="0"/>
            <a:ext cx="3304800" cy="685800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4" name="Footer Placeholder 4"/>
          <p:cNvSpPr>
            <a:spLocks noGrp="1"/>
          </p:cNvSpPr>
          <p:nvPr>
            <p:ph type="ftr" sz="quarter" idx="3"/>
          </p:nvPr>
        </p:nvSpPr>
        <p:spPr>
          <a:xfrm>
            <a:off x="838200" y="6296400"/>
            <a:ext cx="5257799"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oject Detail 3">
    <p:spTree>
      <p:nvGrpSpPr>
        <p:cNvPr id="1" name=""/>
        <p:cNvGrpSpPr/>
        <p:nvPr/>
      </p:nvGrpSpPr>
      <p:grpSpPr>
        <a:xfrm>
          <a:off x="0" y="0"/>
          <a:ext cx="0" cy="0"/>
          <a:chOff x="0" y="0"/>
          <a:chExt cx="0" cy="0"/>
        </a:xfrm>
      </p:grpSpPr>
      <p:sp>
        <p:nvSpPr>
          <p:cNvPr id="17" name="Rectangle 16"/>
          <p:cNvSpPr/>
          <p:nvPr userDrawn="1"/>
        </p:nvSpPr>
        <p:spPr>
          <a:xfrm>
            <a:off x="3" y="5137462"/>
            <a:ext cx="12191999" cy="17205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15" name="Picture Placeholder 6"/>
          <p:cNvSpPr>
            <a:spLocks noGrp="1"/>
          </p:cNvSpPr>
          <p:nvPr>
            <p:ph type="pic" sz="quarter" idx="14" hasCustomPrompt="1"/>
          </p:nvPr>
        </p:nvSpPr>
        <p:spPr>
          <a:xfrm>
            <a:off x="838201" y="789516"/>
            <a:ext cx="3712681" cy="5278968"/>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0" name="Picture Placeholder 6"/>
          <p:cNvSpPr>
            <a:spLocks noGrp="1"/>
          </p:cNvSpPr>
          <p:nvPr>
            <p:ph type="pic" sz="quarter" idx="15" hasCustomPrompt="1"/>
          </p:nvPr>
        </p:nvSpPr>
        <p:spPr>
          <a:xfrm>
            <a:off x="4972082" y="4222044"/>
            <a:ext cx="1846441" cy="184644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5" name="Picture Placeholder 6"/>
          <p:cNvSpPr>
            <a:spLocks noGrp="1"/>
          </p:cNvSpPr>
          <p:nvPr>
            <p:ph type="pic" sz="quarter" idx="16" hasCustomPrompt="1"/>
          </p:nvPr>
        </p:nvSpPr>
        <p:spPr>
          <a:xfrm>
            <a:off x="7239721" y="4222044"/>
            <a:ext cx="1846441" cy="184644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7" name="Picture Placeholder 6"/>
          <p:cNvSpPr>
            <a:spLocks noGrp="1"/>
          </p:cNvSpPr>
          <p:nvPr>
            <p:ph type="pic" sz="quarter" idx="17" hasCustomPrompt="1"/>
          </p:nvPr>
        </p:nvSpPr>
        <p:spPr>
          <a:xfrm>
            <a:off x="9507362" y="4222044"/>
            <a:ext cx="1846441" cy="1846440"/>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14" name="Straight Connector 13"/>
          <p:cNvCxnSpPr/>
          <p:nvPr userDrawn="1"/>
        </p:nvCxnSpPr>
        <p:spPr>
          <a:xfrm flipH="1">
            <a:off x="4972080" y="1374665"/>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8" name="Footer Placeholder 4"/>
          <p:cNvSpPr>
            <a:spLocks noGrp="1"/>
          </p:cNvSpPr>
          <p:nvPr>
            <p:ph type="ftr" sz="quarter" idx="3"/>
          </p:nvPr>
        </p:nvSpPr>
        <p:spPr>
          <a:xfrm>
            <a:off x="838200" y="6296400"/>
            <a:ext cx="5756563"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9"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ject Detail 4">
    <p:bg>
      <p:bgPr>
        <a:solidFill>
          <a:schemeClr val="tx1"/>
        </a:solidFill>
        <a:effectLst/>
      </p:bgPr>
    </p:bg>
    <p:spTree>
      <p:nvGrpSpPr>
        <p:cNvPr id="1" name=""/>
        <p:cNvGrpSpPr/>
        <p:nvPr/>
      </p:nvGrpSpPr>
      <p:grpSpPr>
        <a:xfrm>
          <a:off x="0" y="0"/>
          <a:ext cx="0" cy="0"/>
          <a:chOff x="0" y="0"/>
          <a:chExt cx="0" cy="0"/>
        </a:xfrm>
      </p:grpSpPr>
      <p:sp>
        <p:nvSpPr>
          <p:cNvPr id="15" name="Picture Placeholder 6"/>
          <p:cNvSpPr>
            <a:spLocks noGrp="1"/>
          </p:cNvSpPr>
          <p:nvPr>
            <p:ph type="pic" sz="quarter" idx="14" hasCustomPrompt="1"/>
          </p:nvPr>
        </p:nvSpPr>
        <p:spPr>
          <a:xfrm>
            <a:off x="5408818" y="1"/>
            <a:ext cx="3304800" cy="4347656"/>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6" name="Picture Placeholder 6"/>
          <p:cNvSpPr>
            <a:spLocks noGrp="1"/>
          </p:cNvSpPr>
          <p:nvPr>
            <p:ph type="pic" sz="quarter" idx="15" hasCustomPrompt="1"/>
          </p:nvPr>
        </p:nvSpPr>
        <p:spPr>
          <a:xfrm>
            <a:off x="8887200" y="2510344"/>
            <a:ext cx="3304800" cy="4347656"/>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0" name="Picture Placeholder 6"/>
          <p:cNvSpPr>
            <a:spLocks noGrp="1"/>
          </p:cNvSpPr>
          <p:nvPr>
            <p:ph type="pic" sz="quarter" idx="16" hasCustomPrompt="1"/>
          </p:nvPr>
        </p:nvSpPr>
        <p:spPr>
          <a:xfrm>
            <a:off x="5408818" y="4519615"/>
            <a:ext cx="3304800" cy="2338389"/>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21" name="Picture Placeholder 6"/>
          <p:cNvSpPr>
            <a:spLocks noGrp="1"/>
          </p:cNvSpPr>
          <p:nvPr>
            <p:ph type="pic" sz="quarter" idx="17" hasCustomPrompt="1"/>
          </p:nvPr>
        </p:nvSpPr>
        <p:spPr>
          <a:xfrm>
            <a:off x="8887200" y="4"/>
            <a:ext cx="3304800" cy="2338389"/>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6" name="Footer Placeholder 4"/>
          <p:cNvSpPr>
            <a:spLocks noGrp="1"/>
          </p:cNvSpPr>
          <p:nvPr>
            <p:ph type="ftr" sz="quarter" idx="3"/>
          </p:nvPr>
        </p:nvSpPr>
        <p:spPr>
          <a:xfrm>
            <a:off x="838200" y="6296400"/>
            <a:ext cx="5825836"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rvices Price 1">
    <p:spTree>
      <p:nvGrpSpPr>
        <p:cNvPr id="1" name=""/>
        <p:cNvGrpSpPr/>
        <p:nvPr/>
      </p:nvGrpSpPr>
      <p:grpSpPr>
        <a:xfrm>
          <a:off x="0" y="0"/>
          <a:ext cx="0" cy="0"/>
          <a:chOff x="0" y="0"/>
          <a:chExt cx="0" cy="0"/>
        </a:xfrm>
      </p:grpSpPr>
      <p:sp>
        <p:nvSpPr>
          <p:cNvPr id="2" name="Rectangle 1"/>
          <p:cNvSpPr/>
          <p:nvPr userDrawn="1"/>
        </p:nvSpPr>
        <p:spPr>
          <a:xfrm>
            <a:off x="838198" y="2445890"/>
            <a:ext cx="2879997" cy="3319554"/>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35" name="Rectangle 34"/>
          <p:cNvSpPr/>
          <p:nvPr userDrawn="1"/>
        </p:nvSpPr>
        <p:spPr>
          <a:xfrm>
            <a:off x="4656001" y="2445890"/>
            <a:ext cx="2879997" cy="3319554"/>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43" name="Rectangle 42"/>
          <p:cNvSpPr/>
          <p:nvPr userDrawn="1"/>
        </p:nvSpPr>
        <p:spPr>
          <a:xfrm>
            <a:off x="8473802" y="2445890"/>
            <a:ext cx="2879997" cy="3319554"/>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cxnSp>
        <p:nvCxnSpPr>
          <p:cNvPr id="26" name="Straight Connector 25"/>
          <p:cNvCxnSpPr/>
          <p:nvPr userDrawn="1"/>
        </p:nvCxnSpPr>
        <p:spPr>
          <a:xfrm flipH="1">
            <a:off x="5915999" y="2174452"/>
            <a:ext cx="360000" cy="0"/>
          </a:xfrm>
          <a:prstGeom prst="line">
            <a:avLst/>
          </a:prstGeom>
          <a:ln w="63500">
            <a:solidFill>
              <a:schemeClr val="bg2"/>
            </a:solidFill>
          </a:ln>
        </p:spPr>
        <p:style>
          <a:lnRef idx="3">
            <a:schemeClr val="dk1"/>
          </a:lnRef>
          <a:fillRef idx="0">
            <a:schemeClr val="dk1"/>
          </a:fillRef>
          <a:effectRef idx="2">
            <a:schemeClr val="dk1"/>
          </a:effectRef>
          <a:fontRef idx="minor">
            <a:schemeClr val="tx1"/>
          </a:fontRef>
        </p:style>
      </p:cxnSp>
      <p:sp>
        <p:nvSpPr>
          <p:cNvPr id="7" name="Footer Placeholder 4"/>
          <p:cNvSpPr>
            <a:spLocks noGrp="1"/>
          </p:cNvSpPr>
          <p:nvPr>
            <p:ph type="ftr" sz="quarter" idx="3"/>
          </p:nvPr>
        </p:nvSpPr>
        <p:spPr>
          <a:xfrm>
            <a:off x="838201" y="6296400"/>
            <a:ext cx="5527798"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pic>
        <p:nvPicPr>
          <p:cNvPr id="4" name="Picture 3" descr="Icon&#10;&#10;Description automatically generated">
            <a:extLst>
              <a:ext uri="{FF2B5EF4-FFF2-40B4-BE49-F238E27FC236}">
                <a16:creationId xmlns:a16="http://schemas.microsoft.com/office/drawing/2014/main" id="{30073B7D-3A66-F84E-9DAE-1C851AB67E0A}"/>
              </a:ext>
            </a:extLst>
          </p:cNvPr>
          <p:cNvPicPr>
            <a:picLocks noChangeAspect="1"/>
          </p:cNvPicPr>
          <p:nvPr userDrawn="1"/>
        </p:nvPicPr>
        <p:blipFill>
          <a:blip r:embed="rId2"/>
          <a:stretch>
            <a:fillRect/>
          </a:stretch>
        </p:blipFill>
        <p:spPr>
          <a:xfrm>
            <a:off x="5681775" y="196475"/>
            <a:ext cx="828447" cy="803564"/>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ny History 1">
    <p:spTree>
      <p:nvGrpSpPr>
        <p:cNvPr id="1" name=""/>
        <p:cNvGrpSpPr/>
        <p:nvPr/>
      </p:nvGrpSpPr>
      <p:grpSpPr>
        <a:xfrm>
          <a:off x="0" y="0"/>
          <a:ext cx="0" cy="0"/>
          <a:chOff x="0" y="0"/>
          <a:chExt cx="0" cy="0"/>
        </a:xfrm>
      </p:grpSpPr>
      <p:sp>
        <p:nvSpPr>
          <p:cNvPr id="12" name="Rectangle 11"/>
          <p:cNvSpPr>
            <a:spLocks/>
          </p:cNvSpPr>
          <p:nvPr userDrawn="1"/>
        </p:nvSpPr>
        <p:spPr>
          <a:xfrm>
            <a:off x="2" y="3210472"/>
            <a:ext cx="6299398" cy="26841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13" name="Rectangle 12"/>
          <p:cNvSpPr>
            <a:spLocks/>
          </p:cNvSpPr>
          <p:nvPr userDrawn="1"/>
        </p:nvSpPr>
        <p:spPr>
          <a:xfrm>
            <a:off x="11772900" y="3194954"/>
            <a:ext cx="419100" cy="26841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9" name="Picture Placeholder 6"/>
          <p:cNvSpPr>
            <a:spLocks noGrp="1"/>
          </p:cNvSpPr>
          <p:nvPr>
            <p:ph type="pic" sz="quarter" idx="24" hasCustomPrompt="1"/>
          </p:nvPr>
        </p:nvSpPr>
        <p:spPr>
          <a:xfrm>
            <a:off x="838199" y="853717"/>
            <a:ext cx="5040000" cy="5040906"/>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6" name="Straight Connector 5"/>
          <p:cNvCxnSpPr/>
          <p:nvPr userDrawn="1"/>
        </p:nvCxnSpPr>
        <p:spPr>
          <a:xfrm flipH="1">
            <a:off x="838199" y="528155"/>
            <a:ext cx="360000" cy="0"/>
          </a:xfrm>
          <a:prstGeom prst="line">
            <a:avLst/>
          </a:prstGeom>
          <a:ln w="63500">
            <a:solidFill>
              <a:schemeClr val="bg2"/>
            </a:solidFill>
          </a:ln>
        </p:spPr>
        <p:style>
          <a:lnRef idx="3">
            <a:schemeClr val="dk1"/>
          </a:lnRef>
          <a:fillRef idx="0">
            <a:schemeClr val="dk1"/>
          </a:fillRef>
          <a:effectRef idx="2">
            <a:schemeClr val="dk1"/>
          </a:effectRef>
          <a:fontRef idx="minor">
            <a:schemeClr val="tx1"/>
          </a:fontRef>
        </p:style>
      </p:cxnSp>
      <p:sp>
        <p:nvSpPr>
          <p:cNvPr id="7" name="Footer Placeholder 4"/>
          <p:cNvSpPr>
            <a:spLocks noGrp="1"/>
          </p:cNvSpPr>
          <p:nvPr>
            <p:ph type="ftr" sz="quarter" idx="3"/>
          </p:nvPr>
        </p:nvSpPr>
        <p:spPr>
          <a:xfrm>
            <a:off x="838200" y="6296400"/>
            <a:ext cx="6726381"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609685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rvices Price 2">
    <p:spTree>
      <p:nvGrpSpPr>
        <p:cNvPr id="1" name=""/>
        <p:cNvGrpSpPr/>
        <p:nvPr/>
      </p:nvGrpSpPr>
      <p:grpSpPr>
        <a:xfrm>
          <a:off x="0" y="0"/>
          <a:ext cx="0" cy="0"/>
          <a:chOff x="0" y="0"/>
          <a:chExt cx="0" cy="0"/>
        </a:xfrm>
      </p:grpSpPr>
      <p:sp>
        <p:nvSpPr>
          <p:cNvPr id="2" name="Rectangle 1"/>
          <p:cNvSpPr/>
          <p:nvPr userDrawn="1"/>
        </p:nvSpPr>
        <p:spPr>
          <a:xfrm>
            <a:off x="838199" y="2445890"/>
            <a:ext cx="2340000" cy="3319554"/>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cxnSp>
        <p:nvCxnSpPr>
          <p:cNvPr id="48" name="Straight Connector 47"/>
          <p:cNvCxnSpPr/>
          <p:nvPr userDrawn="1"/>
        </p:nvCxnSpPr>
        <p:spPr>
          <a:xfrm flipH="1">
            <a:off x="5915999" y="2174452"/>
            <a:ext cx="360000" cy="0"/>
          </a:xfrm>
          <a:prstGeom prst="line">
            <a:avLst/>
          </a:prstGeom>
          <a:ln w="63500">
            <a:solidFill>
              <a:schemeClr val="bg2"/>
            </a:solidFill>
          </a:ln>
        </p:spPr>
        <p:style>
          <a:lnRef idx="3">
            <a:schemeClr val="dk1"/>
          </a:lnRef>
          <a:fillRef idx="0">
            <a:schemeClr val="dk1"/>
          </a:fillRef>
          <a:effectRef idx="2">
            <a:schemeClr val="dk1"/>
          </a:effectRef>
          <a:fontRef idx="minor">
            <a:schemeClr val="tx1"/>
          </a:fontRef>
        </p:style>
      </p:cxnSp>
      <p:sp>
        <p:nvSpPr>
          <p:cNvPr id="53" name="Rectangle 52"/>
          <p:cNvSpPr/>
          <p:nvPr userDrawn="1"/>
        </p:nvSpPr>
        <p:spPr>
          <a:xfrm>
            <a:off x="9013799" y="2445890"/>
            <a:ext cx="2340000" cy="3319554"/>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54" name="Rectangle 53"/>
          <p:cNvSpPr/>
          <p:nvPr userDrawn="1"/>
        </p:nvSpPr>
        <p:spPr>
          <a:xfrm>
            <a:off x="3563399" y="2445890"/>
            <a:ext cx="2340000" cy="3319554"/>
          </a:xfrm>
          <a:prstGeom prst="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55" name="Rectangle 54"/>
          <p:cNvSpPr/>
          <p:nvPr userDrawn="1"/>
        </p:nvSpPr>
        <p:spPr>
          <a:xfrm>
            <a:off x="6288599" y="2445890"/>
            <a:ext cx="2340000" cy="3319554"/>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8" name="Footer Placeholder 4"/>
          <p:cNvSpPr>
            <a:spLocks noGrp="1"/>
          </p:cNvSpPr>
          <p:nvPr>
            <p:ph type="ftr" sz="quarter" idx="3"/>
          </p:nvPr>
        </p:nvSpPr>
        <p:spPr>
          <a:xfrm>
            <a:off x="838201" y="6296400"/>
            <a:ext cx="5527798"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9"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pic>
        <p:nvPicPr>
          <p:cNvPr id="10" name="Picture 9" descr="Icon&#10;&#10;Description automatically generated">
            <a:extLst>
              <a:ext uri="{FF2B5EF4-FFF2-40B4-BE49-F238E27FC236}">
                <a16:creationId xmlns:a16="http://schemas.microsoft.com/office/drawing/2014/main" id="{044124C9-7618-744A-B00A-21E79A433337}"/>
              </a:ext>
            </a:extLst>
          </p:cNvPr>
          <p:cNvPicPr>
            <a:picLocks noChangeAspect="1"/>
          </p:cNvPicPr>
          <p:nvPr userDrawn="1"/>
        </p:nvPicPr>
        <p:blipFill>
          <a:blip r:embed="rId2"/>
          <a:stretch>
            <a:fillRect/>
          </a:stretch>
        </p:blipFill>
        <p:spPr>
          <a:xfrm>
            <a:off x="5681775" y="196475"/>
            <a:ext cx="828447" cy="803564"/>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cxnSp>
        <p:nvCxnSpPr>
          <p:cNvPr id="8" name="Straight Connector 7"/>
          <p:cNvCxnSpPr/>
          <p:nvPr userDrawn="1"/>
        </p:nvCxnSpPr>
        <p:spPr>
          <a:xfrm flipH="1">
            <a:off x="5915999" y="2174452"/>
            <a:ext cx="360000" cy="0"/>
          </a:xfrm>
          <a:prstGeom prst="line">
            <a:avLst/>
          </a:prstGeom>
          <a:ln w="63500">
            <a:solidFill>
              <a:schemeClr val="bg2"/>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userDrawn="1"/>
        </p:nvCxnSpPr>
        <p:spPr>
          <a:xfrm>
            <a:off x="6096000" y="3083999"/>
            <a:ext cx="0" cy="3774001"/>
          </a:xfrm>
          <a:prstGeom prst="line">
            <a:avLst/>
          </a:prstGeom>
          <a:ln w="63500">
            <a:solidFill>
              <a:srgbClr val="94C3D7"/>
            </a:solidFill>
          </a:ln>
        </p:spPr>
        <p:style>
          <a:lnRef idx="3">
            <a:schemeClr val="dk1"/>
          </a:lnRef>
          <a:fillRef idx="0">
            <a:schemeClr val="dk1"/>
          </a:fillRef>
          <a:effectRef idx="2">
            <a:schemeClr val="dk1"/>
          </a:effectRef>
          <a:fontRef idx="minor">
            <a:schemeClr val="tx1"/>
          </a:fontRef>
        </p:style>
      </p:cxnSp>
      <p:sp>
        <p:nvSpPr>
          <p:cNvPr id="5" name="Footer Placeholder 4"/>
          <p:cNvSpPr>
            <a:spLocks noGrp="1"/>
          </p:cNvSpPr>
          <p:nvPr>
            <p:ph type="ftr" sz="quarter" idx="3"/>
          </p:nvPr>
        </p:nvSpPr>
        <p:spPr>
          <a:xfrm>
            <a:off x="838200" y="6296400"/>
            <a:ext cx="5631863"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pic>
        <p:nvPicPr>
          <p:cNvPr id="7" name="Picture 6" descr="Icon&#10;&#10;Description automatically generated">
            <a:extLst>
              <a:ext uri="{FF2B5EF4-FFF2-40B4-BE49-F238E27FC236}">
                <a16:creationId xmlns:a16="http://schemas.microsoft.com/office/drawing/2014/main" id="{B92D6529-27DD-8241-B549-56CDDC1250F0}"/>
              </a:ext>
            </a:extLst>
          </p:cNvPr>
          <p:cNvPicPr>
            <a:picLocks noChangeAspect="1"/>
          </p:cNvPicPr>
          <p:nvPr userDrawn="1"/>
        </p:nvPicPr>
        <p:blipFill>
          <a:blip r:embed="rId2"/>
          <a:stretch>
            <a:fillRect/>
          </a:stretch>
        </p:blipFill>
        <p:spPr>
          <a:xfrm>
            <a:off x="5681775" y="196475"/>
            <a:ext cx="828447" cy="803564"/>
          </a:xfrm>
          <a:prstGeom prst="rect">
            <a:avLst/>
          </a:prstGeom>
        </p:spPr>
      </p:pic>
    </p:spTree>
    <p:extLst>
      <p:ext uri="{BB962C8B-B14F-4D97-AF65-F5344CB8AC3E}">
        <p14:creationId xmlns:p14="http://schemas.microsoft.com/office/powerpoint/2010/main" val="2724596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cxnSp>
        <p:nvCxnSpPr>
          <p:cNvPr id="10" name="Straight Connector 9"/>
          <p:cNvCxnSpPr/>
          <p:nvPr userDrawn="1"/>
        </p:nvCxnSpPr>
        <p:spPr>
          <a:xfrm>
            <a:off x="6096000" y="4"/>
            <a:ext cx="0" cy="6857996"/>
          </a:xfrm>
          <a:prstGeom prst="line">
            <a:avLst/>
          </a:prstGeom>
          <a:ln w="63500">
            <a:solidFill>
              <a:srgbClr val="94C3D7"/>
            </a:solidFill>
          </a:ln>
        </p:spPr>
        <p:style>
          <a:lnRef idx="3">
            <a:schemeClr val="dk1"/>
          </a:lnRef>
          <a:fillRef idx="0">
            <a:schemeClr val="dk1"/>
          </a:fillRef>
          <a:effectRef idx="2">
            <a:schemeClr val="dk1"/>
          </a:effectRef>
          <a:fontRef idx="minor">
            <a:schemeClr val="tx1"/>
          </a:fontRef>
        </p:style>
      </p:cxnSp>
      <p:sp>
        <p:nvSpPr>
          <p:cNvPr id="3" name="Footer Placeholder 4"/>
          <p:cNvSpPr>
            <a:spLocks noGrp="1"/>
          </p:cNvSpPr>
          <p:nvPr>
            <p:ph type="ftr" sz="quarter" idx="3"/>
          </p:nvPr>
        </p:nvSpPr>
        <p:spPr>
          <a:xfrm>
            <a:off x="838200" y="6296400"/>
            <a:ext cx="5368625"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cxnSp>
        <p:nvCxnSpPr>
          <p:cNvPr id="10" name="Straight Connector 9"/>
          <p:cNvCxnSpPr/>
          <p:nvPr userDrawn="1"/>
        </p:nvCxnSpPr>
        <p:spPr>
          <a:xfrm>
            <a:off x="6096000" y="4"/>
            <a:ext cx="0" cy="5770529"/>
          </a:xfrm>
          <a:prstGeom prst="line">
            <a:avLst/>
          </a:prstGeom>
          <a:ln w="63500">
            <a:solidFill>
              <a:srgbClr val="94C3D7"/>
            </a:solidFill>
          </a:ln>
        </p:spPr>
        <p:style>
          <a:lnRef idx="3">
            <a:schemeClr val="dk1"/>
          </a:lnRef>
          <a:fillRef idx="0">
            <a:schemeClr val="dk1"/>
          </a:fillRef>
          <a:effectRef idx="2">
            <a:schemeClr val="dk1"/>
          </a:effectRef>
          <a:fontRef idx="minor">
            <a:schemeClr val="tx1"/>
          </a:fontRef>
        </p:style>
      </p:cxnSp>
      <p:sp>
        <p:nvSpPr>
          <p:cNvPr id="3" name="Footer Placeholder 4"/>
          <p:cNvSpPr>
            <a:spLocks noGrp="1"/>
          </p:cNvSpPr>
          <p:nvPr>
            <p:ph type="ftr" sz="quarter" idx="3"/>
          </p:nvPr>
        </p:nvSpPr>
        <p:spPr>
          <a:xfrm>
            <a:off x="838200" y="6296400"/>
            <a:ext cx="6407721"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ice Mockup 1">
    <p:spTree>
      <p:nvGrpSpPr>
        <p:cNvPr id="1" name=""/>
        <p:cNvGrpSpPr/>
        <p:nvPr/>
      </p:nvGrpSpPr>
      <p:grpSpPr>
        <a:xfrm>
          <a:off x="0" y="0"/>
          <a:ext cx="0" cy="0"/>
          <a:chOff x="0" y="0"/>
          <a:chExt cx="0" cy="0"/>
        </a:xfrm>
      </p:grpSpPr>
      <p:grpSp>
        <p:nvGrpSpPr>
          <p:cNvPr id="60" name="Group 59"/>
          <p:cNvGrpSpPr/>
          <p:nvPr userDrawn="1"/>
        </p:nvGrpSpPr>
        <p:grpSpPr>
          <a:xfrm>
            <a:off x="6151881" y="1409216"/>
            <a:ext cx="5201920" cy="4039567"/>
            <a:chOff x="6151881" y="1409216"/>
            <a:chExt cx="5201920" cy="4039567"/>
          </a:xfrm>
          <a:solidFill>
            <a:schemeClr val="accent3">
              <a:lumMod val="20000"/>
              <a:lumOff val="80000"/>
            </a:schemeClr>
          </a:solidFill>
        </p:grpSpPr>
        <p:sp>
          <p:nvSpPr>
            <p:cNvPr id="57" name="Trapezoid 56"/>
            <p:cNvSpPr/>
            <p:nvPr userDrawn="1"/>
          </p:nvSpPr>
          <p:spPr>
            <a:xfrm>
              <a:off x="8077396" y="4765875"/>
              <a:ext cx="1355972" cy="682908"/>
            </a:xfrm>
            <a:prstGeom prst="trapezoid">
              <a:avLst>
                <a:gd name="adj" fmla="val 182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56" name="Freeform 55"/>
            <p:cNvSpPr/>
            <p:nvPr userDrawn="1"/>
          </p:nvSpPr>
          <p:spPr>
            <a:xfrm>
              <a:off x="8077396" y="4765875"/>
              <a:ext cx="1269622" cy="682908"/>
            </a:xfrm>
            <a:custGeom>
              <a:avLst/>
              <a:gdLst>
                <a:gd name="connsiteX0" fmla="*/ 124426 w 1269622"/>
                <a:gd name="connsiteY0" fmla="*/ 0 h 682908"/>
                <a:gd name="connsiteX1" fmla="*/ 1231546 w 1269622"/>
                <a:gd name="connsiteY1" fmla="*/ 0 h 682908"/>
                <a:gd name="connsiteX2" fmla="*/ 1269622 w 1269622"/>
                <a:gd name="connsiteY2" fmla="*/ 208981 h 682908"/>
                <a:gd name="connsiteX3" fmla="*/ 210979 w 1269622"/>
                <a:gd name="connsiteY3" fmla="*/ 682908 h 682908"/>
                <a:gd name="connsiteX4" fmla="*/ 0 w 1269622"/>
                <a:gd name="connsiteY4" fmla="*/ 682908 h 68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22" h="682908">
                  <a:moveTo>
                    <a:pt x="124426" y="0"/>
                  </a:moveTo>
                  <a:lnTo>
                    <a:pt x="1231546" y="0"/>
                  </a:lnTo>
                  <a:lnTo>
                    <a:pt x="1269622" y="208981"/>
                  </a:lnTo>
                  <a:lnTo>
                    <a:pt x="210979" y="682908"/>
                  </a:lnTo>
                  <a:lnTo>
                    <a:pt x="0" y="6829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10" name="Rounded Rectangle 9"/>
            <p:cNvSpPr/>
            <p:nvPr userDrawn="1"/>
          </p:nvSpPr>
          <p:spPr>
            <a:xfrm>
              <a:off x="6151881" y="1409216"/>
              <a:ext cx="5201920" cy="3356659"/>
            </a:xfrm>
            <a:prstGeom prst="roundRect">
              <a:avLst>
                <a:gd name="adj" fmla="val 5977"/>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30" name="Round Same Side Corner Rectangle 29"/>
            <p:cNvSpPr/>
            <p:nvPr userDrawn="1"/>
          </p:nvSpPr>
          <p:spPr>
            <a:xfrm>
              <a:off x="6151881" y="1409216"/>
              <a:ext cx="5201920" cy="2777927"/>
            </a:xfrm>
            <a:prstGeom prst="round2SameRect">
              <a:avLst>
                <a:gd name="adj1" fmla="val 7084"/>
                <a:gd name="adj2" fmla="val 0"/>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cxnSp>
          <p:nvCxnSpPr>
            <p:cNvPr id="59" name="Straight Connector 58"/>
            <p:cNvCxnSpPr/>
            <p:nvPr userDrawn="1"/>
          </p:nvCxnSpPr>
          <p:spPr>
            <a:xfrm>
              <a:off x="7890527" y="5448783"/>
              <a:ext cx="1724628" cy="0"/>
            </a:xfrm>
            <a:prstGeom prst="line">
              <a:avLst/>
            </a:prstGeom>
            <a:grpFill/>
            <a:ln w="88900"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5" name="Rectangle 34"/>
          <p:cNvSpPr>
            <a:spLocks/>
          </p:cNvSpPr>
          <p:nvPr userDrawn="1"/>
        </p:nvSpPr>
        <p:spPr>
          <a:xfrm>
            <a:off x="1" y="1"/>
            <a:ext cx="531368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34" name="Picture Placeholder 6"/>
          <p:cNvSpPr>
            <a:spLocks noGrp="1"/>
          </p:cNvSpPr>
          <p:nvPr userDrawn="1">
            <p:ph type="pic" sz="quarter" idx="14" hasCustomPrompt="1"/>
          </p:nvPr>
        </p:nvSpPr>
        <p:spPr>
          <a:xfrm>
            <a:off x="6375039" y="1608883"/>
            <a:ext cx="4760684" cy="2361236"/>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43" name="Straight Connector 42"/>
          <p:cNvCxnSpPr/>
          <p:nvPr userDrawn="1"/>
        </p:nvCxnSpPr>
        <p:spPr>
          <a:xfrm flipH="1">
            <a:off x="838199" y="2786345"/>
            <a:ext cx="4475483"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12" name="Footer Placeholder 4"/>
          <p:cNvSpPr>
            <a:spLocks noGrp="1"/>
          </p:cNvSpPr>
          <p:nvPr>
            <p:ph type="ftr" sz="quarter" idx="3"/>
          </p:nvPr>
        </p:nvSpPr>
        <p:spPr>
          <a:xfrm>
            <a:off x="838201" y="6296400"/>
            <a:ext cx="5936672"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13"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pic>
        <p:nvPicPr>
          <p:cNvPr id="14" name="Picture 13">
            <a:extLst>
              <a:ext uri="{FF2B5EF4-FFF2-40B4-BE49-F238E27FC236}">
                <a16:creationId xmlns:a16="http://schemas.microsoft.com/office/drawing/2014/main" id="{DCBF1AAA-43D6-7047-AA71-88502179D056}"/>
              </a:ext>
            </a:extLst>
          </p:cNvPr>
          <p:cNvPicPr>
            <a:picLocks noChangeAspect="1"/>
          </p:cNvPicPr>
          <p:nvPr userDrawn="1"/>
        </p:nvPicPr>
        <p:blipFill>
          <a:blip r:embed="rId2"/>
          <a:stretch>
            <a:fillRect/>
          </a:stretch>
        </p:blipFill>
        <p:spPr>
          <a:xfrm>
            <a:off x="4775671" y="196474"/>
            <a:ext cx="1076022" cy="1028494"/>
          </a:xfrm>
          <a:prstGeom prst="rect">
            <a:avLst/>
          </a:prstGeom>
        </p:spPr>
      </p:pic>
    </p:spTree>
    <p:extLst>
      <p:ext uri="{BB962C8B-B14F-4D97-AF65-F5344CB8AC3E}">
        <p14:creationId xmlns:p14="http://schemas.microsoft.com/office/powerpoint/2010/main" val="1759715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vice Mockup 2">
    <p:spTree>
      <p:nvGrpSpPr>
        <p:cNvPr id="1" name=""/>
        <p:cNvGrpSpPr/>
        <p:nvPr/>
      </p:nvGrpSpPr>
      <p:grpSpPr>
        <a:xfrm>
          <a:off x="0" y="0"/>
          <a:ext cx="0" cy="0"/>
          <a:chOff x="0" y="0"/>
          <a:chExt cx="0" cy="0"/>
        </a:xfrm>
      </p:grpSpPr>
      <p:sp>
        <p:nvSpPr>
          <p:cNvPr id="35" name="Rectangle 34"/>
          <p:cNvSpPr>
            <a:spLocks/>
          </p:cNvSpPr>
          <p:nvPr userDrawn="1"/>
        </p:nvSpPr>
        <p:spPr>
          <a:xfrm>
            <a:off x="6096000" y="1"/>
            <a:ext cx="6095999"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cxnSp>
        <p:nvCxnSpPr>
          <p:cNvPr id="43" name="Straight Connector 42"/>
          <p:cNvCxnSpPr/>
          <p:nvPr userDrawn="1"/>
        </p:nvCxnSpPr>
        <p:spPr>
          <a:xfrm flipH="1">
            <a:off x="838200" y="2947626"/>
            <a:ext cx="52578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grpSp>
        <p:nvGrpSpPr>
          <p:cNvPr id="21" name="Group 20"/>
          <p:cNvGrpSpPr/>
          <p:nvPr userDrawn="1"/>
        </p:nvGrpSpPr>
        <p:grpSpPr>
          <a:xfrm>
            <a:off x="7766611" y="539428"/>
            <a:ext cx="2754776" cy="5779146"/>
            <a:chOff x="10099725" y="2296484"/>
            <a:chExt cx="1794076" cy="3763729"/>
          </a:xfrm>
          <a:solidFill>
            <a:schemeClr val="accent3">
              <a:lumMod val="20000"/>
              <a:lumOff val="80000"/>
            </a:schemeClr>
          </a:solidFill>
        </p:grpSpPr>
        <p:sp>
          <p:nvSpPr>
            <p:cNvPr id="22" name="Rounded Rectangle 21"/>
            <p:cNvSpPr/>
            <p:nvPr userDrawn="1"/>
          </p:nvSpPr>
          <p:spPr>
            <a:xfrm>
              <a:off x="10099725" y="2296484"/>
              <a:ext cx="1794076" cy="3763729"/>
            </a:xfrm>
            <a:prstGeom prst="roundRect">
              <a:avLst>
                <a:gd name="adj" fmla="val 13839"/>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23" name="Oval 22"/>
            <p:cNvSpPr/>
            <p:nvPr userDrawn="1"/>
          </p:nvSpPr>
          <p:spPr>
            <a:xfrm>
              <a:off x="10861805" y="5683169"/>
              <a:ext cx="269917" cy="269917"/>
            </a:xfrm>
            <a:prstGeom prst="ellipse">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cxnSp>
          <p:nvCxnSpPr>
            <p:cNvPr id="24" name="Straight Connector 23"/>
            <p:cNvCxnSpPr/>
            <p:nvPr userDrawn="1"/>
          </p:nvCxnSpPr>
          <p:spPr>
            <a:xfrm flipH="1">
              <a:off x="10863414" y="2526256"/>
              <a:ext cx="266699" cy="0"/>
            </a:xfrm>
            <a:prstGeom prst="line">
              <a:avLst/>
            </a:prstGeom>
            <a:grpFill/>
            <a:ln w="50800" cap="rnd">
              <a:solidFill>
                <a:schemeClr val="accent6"/>
              </a:solidFill>
            </a:ln>
          </p:spPr>
          <p:style>
            <a:lnRef idx="3">
              <a:schemeClr val="dk1"/>
            </a:lnRef>
            <a:fillRef idx="0">
              <a:schemeClr val="dk1"/>
            </a:fillRef>
            <a:effectRef idx="2">
              <a:schemeClr val="dk1"/>
            </a:effectRef>
            <a:fontRef idx="minor">
              <a:schemeClr val="tx1"/>
            </a:fontRef>
          </p:style>
        </p:cxnSp>
        <p:sp>
          <p:nvSpPr>
            <p:cNvPr id="25" name="Oval 24"/>
            <p:cNvSpPr>
              <a:spLocks/>
            </p:cNvSpPr>
            <p:nvPr userDrawn="1"/>
          </p:nvSpPr>
          <p:spPr>
            <a:xfrm>
              <a:off x="10686219" y="2490256"/>
              <a:ext cx="72000" cy="72000"/>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grpSp>
      <p:sp>
        <p:nvSpPr>
          <p:cNvPr id="26" name="Picture Placeholder 6"/>
          <p:cNvSpPr>
            <a:spLocks noGrp="1"/>
          </p:cNvSpPr>
          <p:nvPr>
            <p:ph type="pic" sz="quarter" idx="14" hasCustomPrompt="1"/>
          </p:nvPr>
        </p:nvSpPr>
        <p:spPr>
          <a:xfrm>
            <a:off x="7906659" y="1247936"/>
            <a:ext cx="2474682" cy="4362128"/>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1" name="Footer Placeholder 4"/>
          <p:cNvSpPr>
            <a:spLocks noGrp="1"/>
          </p:cNvSpPr>
          <p:nvPr>
            <p:ph type="ftr" sz="quarter" idx="3"/>
          </p:nvPr>
        </p:nvSpPr>
        <p:spPr>
          <a:xfrm>
            <a:off x="838201" y="6296400"/>
            <a:ext cx="6449290"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12"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pic>
        <p:nvPicPr>
          <p:cNvPr id="13" name="Picture 12" descr="Icon&#10;&#10;Description automatically generated">
            <a:extLst>
              <a:ext uri="{FF2B5EF4-FFF2-40B4-BE49-F238E27FC236}">
                <a16:creationId xmlns:a16="http://schemas.microsoft.com/office/drawing/2014/main" id="{E477C074-5DC5-A146-BA4F-B4FB4376BD76}"/>
              </a:ext>
            </a:extLst>
          </p:cNvPr>
          <p:cNvPicPr>
            <a:picLocks noChangeAspect="1"/>
          </p:cNvPicPr>
          <p:nvPr userDrawn="1"/>
        </p:nvPicPr>
        <p:blipFill>
          <a:blip r:embed="rId2"/>
          <a:stretch>
            <a:fillRect/>
          </a:stretch>
        </p:blipFill>
        <p:spPr>
          <a:xfrm>
            <a:off x="5520217" y="260301"/>
            <a:ext cx="1151563" cy="1116975"/>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vice Mockup 3">
    <p:spTree>
      <p:nvGrpSpPr>
        <p:cNvPr id="1" name=""/>
        <p:cNvGrpSpPr/>
        <p:nvPr/>
      </p:nvGrpSpPr>
      <p:grpSpPr>
        <a:xfrm>
          <a:off x="0" y="0"/>
          <a:ext cx="0" cy="0"/>
          <a:chOff x="0" y="0"/>
          <a:chExt cx="0" cy="0"/>
        </a:xfrm>
      </p:grpSpPr>
      <p:cxnSp>
        <p:nvCxnSpPr>
          <p:cNvPr id="43" name="Straight Connector 42"/>
          <p:cNvCxnSpPr/>
          <p:nvPr userDrawn="1"/>
        </p:nvCxnSpPr>
        <p:spPr>
          <a:xfrm flipH="1">
            <a:off x="838200" y="3976635"/>
            <a:ext cx="396567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grpSp>
        <p:nvGrpSpPr>
          <p:cNvPr id="11" name="Group 10"/>
          <p:cNvGrpSpPr/>
          <p:nvPr userDrawn="1"/>
        </p:nvGrpSpPr>
        <p:grpSpPr>
          <a:xfrm>
            <a:off x="5089967" y="1798758"/>
            <a:ext cx="2012066" cy="4221043"/>
            <a:chOff x="10099725" y="2296484"/>
            <a:chExt cx="1794076" cy="3763729"/>
          </a:xfrm>
          <a:solidFill>
            <a:schemeClr val="accent3">
              <a:lumMod val="20000"/>
              <a:lumOff val="80000"/>
            </a:schemeClr>
          </a:solidFill>
        </p:grpSpPr>
        <p:sp>
          <p:nvSpPr>
            <p:cNvPr id="22" name="Rounded Rectangle 21"/>
            <p:cNvSpPr/>
            <p:nvPr userDrawn="1"/>
          </p:nvSpPr>
          <p:spPr>
            <a:xfrm>
              <a:off x="10099725" y="2296484"/>
              <a:ext cx="1794076" cy="3763729"/>
            </a:xfrm>
            <a:prstGeom prst="roundRect">
              <a:avLst>
                <a:gd name="adj" fmla="val 13839"/>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5" name="Oval 4"/>
            <p:cNvSpPr/>
            <p:nvPr userDrawn="1"/>
          </p:nvSpPr>
          <p:spPr>
            <a:xfrm>
              <a:off x="10861805" y="5683169"/>
              <a:ext cx="269917" cy="269917"/>
            </a:xfrm>
            <a:prstGeom prst="ellipse">
              <a:avLst/>
            </a:prstGeom>
            <a:grp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cxnSp>
          <p:nvCxnSpPr>
            <p:cNvPr id="28" name="Straight Connector 27"/>
            <p:cNvCxnSpPr/>
            <p:nvPr userDrawn="1"/>
          </p:nvCxnSpPr>
          <p:spPr>
            <a:xfrm flipH="1">
              <a:off x="10863414" y="2531181"/>
              <a:ext cx="266699" cy="0"/>
            </a:xfrm>
            <a:prstGeom prst="line">
              <a:avLst/>
            </a:prstGeom>
            <a:grpFill/>
            <a:ln w="38100" cap="rnd">
              <a:solidFill>
                <a:schemeClr val="bg2"/>
              </a:solidFill>
            </a:ln>
          </p:spPr>
          <p:style>
            <a:lnRef idx="3">
              <a:schemeClr val="dk1"/>
            </a:lnRef>
            <a:fillRef idx="0">
              <a:schemeClr val="dk1"/>
            </a:fillRef>
            <a:effectRef idx="2">
              <a:schemeClr val="dk1"/>
            </a:effectRef>
            <a:fontRef idx="minor">
              <a:schemeClr val="tx1"/>
            </a:fontRef>
          </p:style>
        </p:cxnSp>
        <p:sp>
          <p:nvSpPr>
            <p:cNvPr id="32" name="Oval 31"/>
            <p:cNvSpPr>
              <a:spLocks/>
            </p:cNvSpPr>
            <p:nvPr userDrawn="1"/>
          </p:nvSpPr>
          <p:spPr>
            <a:xfrm>
              <a:off x="10686219" y="2490256"/>
              <a:ext cx="72000" cy="72000"/>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grpSp>
      <p:sp>
        <p:nvSpPr>
          <p:cNvPr id="26" name="Picture Placeholder 6"/>
          <p:cNvSpPr>
            <a:spLocks noGrp="1"/>
          </p:cNvSpPr>
          <p:nvPr>
            <p:ph type="pic" sz="quarter" idx="14" hasCustomPrompt="1"/>
          </p:nvPr>
        </p:nvSpPr>
        <p:spPr>
          <a:xfrm>
            <a:off x="5192257" y="2316247"/>
            <a:ext cx="1807487" cy="3186064"/>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53" name="Straight Connector 52"/>
          <p:cNvCxnSpPr/>
          <p:nvPr userDrawn="1"/>
        </p:nvCxnSpPr>
        <p:spPr>
          <a:xfrm flipV="1">
            <a:off x="4803875" y="1851692"/>
            <a:ext cx="1" cy="4221042"/>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54" name="Straight Connector 53"/>
          <p:cNvCxnSpPr/>
          <p:nvPr userDrawn="1"/>
        </p:nvCxnSpPr>
        <p:spPr>
          <a:xfrm flipV="1">
            <a:off x="7388503" y="1851692"/>
            <a:ext cx="1" cy="4221042"/>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55" name="Straight Connector 54"/>
          <p:cNvCxnSpPr/>
          <p:nvPr userDrawn="1"/>
        </p:nvCxnSpPr>
        <p:spPr>
          <a:xfrm flipH="1">
            <a:off x="7388503" y="3976635"/>
            <a:ext cx="396567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13" name="Footer Placeholder 4"/>
          <p:cNvSpPr>
            <a:spLocks noGrp="1"/>
          </p:cNvSpPr>
          <p:nvPr>
            <p:ph type="ftr" sz="quarter" idx="3"/>
          </p:nvPr>
        </p:nvSpPr>
        <p:spPr>
          <a:xfrm>
            <a:off x="838200" y="6296400"/>
            <a:ext cx="6550291"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14"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vice Mockup 4">
    <p:spTree>
      <p:nvGrpSpPr>
        <p:cNvPr id="1" name=""/>
        <p:cNvGrpSpPr/>
        <p:nvPr/>
      </p:nvGrpSpPr>
      <p:grpSpPr>
        <a:xfrm>
          <a:off x="0" y="0"/>
          <a:ext cx="0" cy="0"/>
          <a:chOff x="0" y="0"/>
          <a:chExt cx="0" cy="0"/>
        </a:xfrm>
      </p:grpSpPr>
      <p:cxnSp>
        <p:nvCxnSpPr>
          <p:cNvPr id="43" name="Straight Connector 42"/>
          <p:cNvCxnSpPr/>
          <p:nvPr userDrawn="1"/>
        </p:nvCxnSpPr>
        <p:spPr>
          <a:xfrm flipH="1">
            <a:off x="838200" y="4069032"/>
            <a:ext cx="331461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grpSp>
        <p:nvGrpSpPr>
          <p:cNvPr id="11" name="Group 10"/>
          <p:cNvGrpSpPr/>
          <p:nvPr userDrawn="1"/>
        </p:nvGrpSpPr>
        <p:grpSpPr>
          <a:xfrm>
            <a:off x="4587435" y="1798758"/>
            <a:ext cx="3017135" cy="4221043"/>
            <a:chOff x="9651636" y="2296484"/>
            <a:chExt cx="2690254" cy="3763729"/>
          </a:xfrm>
        </p:grpSpPr>
        <p:sp>
          <p:nvSpPr>
            <p:cNvPr id="22" name="Rounded Rectangle 21"/>
            <p:cNvSpPr/>
            <p:nvPr userDrawn="1"/>
          </p:nvSpPr>
          <p:spPr>
            <a:xfrm>
              <a:off x="9651636" y="2296484"/>
              <a:ext cx="2690254" cy="3763729"/>
            </a:xfrm>
            <a:prstGeom prst="roundRect">
              <a:avLst>
                <a:gd name="adj" fmla="val 4248"/>
              </a:avLst>
            </a:prstGeom>
            <a:solidFill>
              <a:schemeClr val="accent3">
                <a:lumMod val="20000"/>
                <a:lumOff val="8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5" name="Oval 4"/>
            <p:cNvSpPr/>
            <p:nvPr userDrawn="1"/>
          </p:nvSpPr>
          <p:spPr>
            <a:xfrm>
              <a:off x="10932725" y="5858982"/>
              <a:ext cx="128076" cy="128076"/>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32" name="Oval 31"/>
            <p:cNvSpPr>
              <a:spLocks/>
            </p:cNvSpPr>
            <p:nvPr userDrawn="1"/>
          </p:nvSpPr>
          <p:spPr>
            <a:xfrm>
              <a:off x="10960762" y="2399664"/>
              <a:ext cx="57779" cy="57779"/>
            </a:xfrm>
            <a:prstGeom prst="ellipse">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grpSp>
      <p:sp>
        <p:nvSpPr>
          <p:cNvPr id="26" name="Picture Placeholder 6"/>
          <p:cNvSpPr>
            <a:spLocks noGrp="1"/>
          </p:cNvSpPr>
          <p:nvPr>
            <p:ph type="pic" sz="quarter" idx="14" hasCustomPrompt="1"/>
          </p:nvPr>
        </p:nvSpPr>
        <p:spPr>
          <a:xfrm>
            <a:off x="4730751" y="2082291"/>
            <a:ext cx="2730500" cy="3628576"/>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54" name="Straight Connector 53"/>
          <p:cNvCxnSpPr/>
          <p:nvPr userDrawn="1"/>
        </p:nvCxnSpPr>
        <p:spPr>
          <a:xfrm flipV="1">
            <a:off x="8039185" y="1851692"/>
            <a:ext cx="1" cy="4221042"/>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55" name="Straight Connector 54"/>
          <p:cNvCxnSpPr/>
          <p:nvPr userDrawn="1"/>
        </p:nvCxnSpPr>
        <p:spPr>
          <a:xfrm flipH="1">
            <a:off x="8039185" y="4067781"/>
            <a:ext cx="3314994"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27" name="Straight Connector 26"/>
          <p:cNvCxnSpPr/>
          <p:nvPr userDrawn="1"/>
        </p:nvCxnSpPr>
        <p:spPr>
          <a:xfrm flipV="1">
            <a:off x="4152815" y="1851692"/>
            <a:ext cx="1" cy="4221042"/>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sp>
        <p:nvSpPr>
          <p:cNvPr id="12" name="Footer Placeholder 4"/>
          <p:cNvSpPr>
            <a:spLocks noGrp="1"/>
          </p:cNvSpPr>
          <p:nvPr>
            <p:ph type="ftr" sz="quarter" idx="3"/>
          </p:nvPr>
        </p:nvSpPr>
        <p:spPr>
          <a:xfrm>
            <a:off x="838200" y="6296400"/>
            <a:ext cx="6296889"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13"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vice Mockup 5">
    <p:spTree>
      <p:nvGrpSpPr>
        <p:cNvPr id="1" name=""/>
        <p:cNvGrpSpPr/>
        <p:nvPr/>
      </p:nvGrpSpPr>
      <p:grpSpPr>
        <a:xfrm>
          <a:off x="0" y="0"/>
          <a:ext cx="0" cy="0"/>
          <a:chOff x="0" y="0"/>
          <a:chExt cx="0" cy="0"/>
        </a:xfrm>
      </p:grpSpPr>
      <p:sp>
        <p:nvSpPr>
          <p:cNvPr id="65" name="Rectangle 64"/>
          <p:cNvSpPr>
            <a:spLocks/>
          </p:cNvSpPr>
          <p:nvPr userDrawn="1"/>
        </p:nvSpPr>
        <p:spPr>
          <a:xfrm>
            <a:off x="0" y="6033051"/>
            <a:ext cx="12191999" cy="824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cxnSp>
        <p:nvCxnSpPr>
          <p:cNvPr id="55" name="Straight Connector 54"/>
          <p:cNvCxnSpPr/>
          <p:nvPr userDrawn="1"/>
        </p:nvCxnSpPr>
        <p:spPr>
          <a:xfrm flipH="1">
            <a:off x="8941084" y="3772883"/>
            <a:ext cx="241309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cxnSp>
        <p:nvCxnSpPr>
          <p:cNvPr id="35" name="Straight Connector 34"/>
          <p:cNvCxnSpPr/>
          <p:nvPr userDrawn="1"/>
        </p:nvCxnSpPr>
        <p:spPr>
          <a:xfrm flipH="1">
            <a:off x="838200" y="3765125"/>
            <a:ext cx="2413095" cy="0"/>
          </a:xfrm>
          <a:prstGeom prst="line">
            <a:avLst/>
          </a:prstGeom>
          <a:ln w="6350">
            <a:solidFill>
              <a:schemeClr val="accent1"/>
            </a:solidFill>
          </a:ln>
        </p:spPr>
        <p:style>
          <a:lnRef idx="3">
            <a:schemeClr val="dk1"/>
          </a:lnRef>
          <a:fillRef idx="0">
            <a:schemeClr val="dk1"/>
          </a:fillRef>
          <a:effectRef idx="2">
            <a:schemeClr val="dk1"/>
          </a:effectRef>
          <a:fontRef idx="minor">
            <a:schemeClr val="tx1"/>
          </a:fontRef>
        </p:style>
      </p:cxnSp>
      <p:grpSp>
        <p:nvGrpSpPr>
          <p:cNvPr id="8" name="Group 7"/>
          <p:cNvGrpSpPr/>
          <p:nvPr userDrawn="1"/>
        </p:nvGrpSpPr>
        <p:grpSpPr>
          <a:xfrm>
            <a:off x="3283578" y="2407098"/>
            <a:ext cx="5617606" cy="3279929"/>
            <a:chOff x="3283578" y="2395523"/>
            <a:chExt cx="5617606" cy="3279929"/>
          </a:xfrm>
          <a:solidFill>
            <a:schemeClr val="accent3">
              <a:lumMod val="20000"/>
              <a:lumOff val="80000"/>
            </a:schemeClr>
          </a:solidFill>
        </p:grpSpPr>
        <p:sp>
          <p:nvSpPr>
            <p:cNvPr id="36" name="Rounded Rectangle 35"/>
            <p:cNvSpPr/>
            <p:nvPr userDrawn="1"/>
          </p:nvSpPr>
          <p:spPr>
            <a:xfrm>
              <a:off x="3783145" y="2395523"/>
              <a:ext cx="4618471" cy="3198452"/>
            </a:xfrm>
            <a:prstGeom prst="roundRect">
              <a:avLst>
                <a:gd name="adj" fmla="val 5977"/>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61" name="Rectangle 60"/>
            <p:cNvSpPr/>
            <p:nvPr userDrawn="1"/>
          </p:nvSpPr>
          <p:spPr>
            <a:xfrm>
              <a:off x="3283578" y="5495452"/>
              <a:ext cx="5617606" cy="98523"/>
            </a:xfrm>
            <a:prstGeom prst="rect">
              <a:avLst/>
            </a:pr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57" name="Freeform 56"/>
            <p:cNvSpPr/>
            <p:nvPr userDrawn="1"/>
          </p:nvSpPr>
          <p:spPr>
            <a:xfrm>
              <a:off x="3283581" y="5593976"/>
              <a:ext cx="5617603" cy="81476"/>
            </a:xfrm>
            <a:custGeom>
              <a:avLst/>
              <a:gdLst>
                <a:gd name="connsiteX0" fmla="*/ 0 w 5617603"/>
                <a:gd name="connsiteY0" fmla="*/ 0 h 69846"/>
                <a:gd name="connsiteX1" fmla="*/ 5617603 w 5617603"/>
                <a:gd name="connsiteY1" fmla="*/ 0 h 69846"/>
                <a:gd name="connsiteX2" fmla="*/ 5605544 w 5617603"/>
                <a:gd name="connsiteY2" fmla="*/ 17886 h 69846"/>
                <a:gd name="connsiteX3" fmla="*/ 5480100 w 5617603"/>
                <a:gd name="connsiteY3" fmla="*/ 69846 h 69846"/>
                <a:gd name="connsiteX4" fmla="*/ 137502 w 5617603"/>
                <a:gd name="connsiteY4" fmla="*/ 69845 h 69846"/>
                <a:gd name="connsiteX5" fmla="*/ 12058 w 5617603"/>
                <a:gd name="connsiteY5" fmla="*/ 17885 h 6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7603" h="69846">
                  <a:moveTo>
                    <a:pt x="0" y="0"/>
                  </a:moveTo>
                  <a:lnTo>
                    <a:pt x="5617603" y="0"/>
                  </a:lnTo>
                  <a:lnTo>
                    <a:pt x="5605544" y="17886"/>
                  </a:lnTo>
                  <a:cubicBezTo>
                    <a:pt x="5573440" y="49990"/>
                    <a:pt x="5529089" y="69846"/>
                    <a:pt x="5480100" y="69846"/>
                  </a:cubicBezTo>
                  <a:lnTo>
                    <a:pt x="137502" y="69845"/>
                  </a:lnTo>
                  <a:cubicBezTo>
                    <a:pt x="88513" y="69845"/>
                    <a:pt x="44162" y="49989"/>
                    <a:pt x="12058" y="17885"/>
                  </a:cubicBezTo>
                  <a:close/>
                </a:path>
              </a:pathLst>
            </a:cu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60" name="Freeform 59"/>
            <p:cNvSpPr/>
            <p:nvPr userDrawn="1"/>
          </p:nvSpPr>
          <p:spPr>
            <a:xfrm>
              <a:off x="5689465" y="5495452"/>
              <a:ext cx="805830" cy="72197"/>
            </a:xfrm>
            <a:custGeom>
              <a:avLst/>
              <a:gdLst>
                <a:gd name="connsiteX0" fmla="*/ 0 w 805830"/>
                <a:gd name="connsiteY0" fmla="*/ 0 h 72197"/>
                <a:gd name="connsiteX1" fmla="*/ 805830 w 805830"/>
                <a:gd name="connsiteY1" fmla="*/ 0 h 72197"/>
                <a:gd name="connsiteX2" fmla="*/ 782780 w 805830"/>
                <a:gd name="connsiteY2" fmla="*/ 34188 h 72197"/>
                <a:gd name="connsiteX3" fmla="*/ 691017 w 805830"/>
                <a:gd name="connsiteY3" fmla="*/ 72197 h 72197"/>
                <a:gd name="connsiteX4" fmla="*/ 114812 w 805830"/>
                <a:gd name="connsiteY4" fmla="*/ 72196 h 72197"/>
                <a:gd name="connsiteX5" fmla="*/ 23050 w 805830"/>
                <a:gd name="connsiteY5" fmla="*/ 34187 h 7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830" h="72197">
                  <a:moveTo>
                    <a:pt x="0" y="0"/>
                  </a:moveTo>
                  <a:lnTo>
                    <a:pt x="805830" y="0"/>
                  </a:lnTo>
                  <a:lnTo>
                    <a:pt x="782780" y="34188"/>
                  </a:lnTo>
                  <a:cubicBezTo>
                    <a:pt x="759296" y="57672"/>
                    <a:pt x="726853" y="72197"/>
                    <a:pt x="691017" y="72197"/>
                  </a:cubicBezTo>
                  <a:lnTo>
                    <a:pt x="114812" y="72196"/>
                  </a:lnTo>
                  <a:cubicBezTo>
                    <a:pt x="78977" y="72196"/>
                    <a:pt x="46534" y="57671"/>
                    <a:pt x="23050" y="34187"/>
                  </a:cubicBezTo>
                  <a:close/>
                </a:path>
              </a:pathLst>
            </a:custGeom>
            <a:gr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62" name="Oval 61"/>
            <p:cNvSpPr>
              <a:spLocks/>
            </p:cNvSpPr>
            <p:nvPr userDrawn="1"/>
          </p:nvSpPr>
          <p:spPr>
            <a:xfrm>
              <a:off x="6056380" y="2483421"/>
              <a:ext cx="72000" cy="72000"/>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grpSp>
      <p:sp>
        <p:nvSpPr>
          <p:cNvPr id="64" name="Picture Placeholder 6"/>
          <p:cNvSpPr>
            <a:spLocks noGrp="1"/>
          </p:cNvSpPr>
          <p:nvPr>
            <p:ph type="pic" sz="quarter" idx="14" hasCustomPrompt="1"/>
          </p:nvPr>
        </p:nvSpPr>
        <p:spPr>
          <a:xfrm>
            <a:off x="3933828" y="2651750"/>
            <a:ext cx="4317104" cy="2692493"/>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67" name="Straight Connector 66"/>
          <p:cNvCxnSpPr/>
          <p:nvPr userDrawn="1"/>
        </p:nvCxnSpPr>
        <p:spPr>
          <a:xfrm flipH="1">
            <a:off x="5915999" y="2105003"/>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14" name="Footer Placeholder 4"/>
          <p:cNvSpPr>
            <a:spLocks noGrp="1"/>
          </p:cNvSpPr>
          <p:nvPr>
            <p:ph type="ftr" sz="quarter" idx="3"/>
          </p:nvPr>
        </p:nvSpPr>
        <p:spPr>
          <a:xfrm>
            <a:off x="838201" y="6296400"/>
            <a:ext cx="6754090"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1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vice Mockup 6">
    <p:spTree>
      <p:nvGrpSpPr>
        <p:cNvPr id="1" name=""/>
        <p:cNvGrpSpPr/>
        <p:nvPr/>
      </p:nvGrpSpPr>
      <p:grpSpPr>
        <a:xfrm>
          <a:off x="0" y="0"/>
          <a:ext cx="0" cy="0"/>
          <a:chOff x="0" y="0"/>
          <a:chExt cx="0" cy="0"/>
        </a:xfrm>
      </p:grpSpPr>
      <p:grpSp>
        <p:nvGrpSpPr>
          <p:cNvPr id="53" name="Group 52"/>
          <p:cNvGrpSpPr/>
          <p:nvPr userDrawn="1"/>
        </p:nvGrpSpPr>
        <p:grpSpPr>
          <a:xfrm>
            <a:off x="5981610" y="858078"/>
            <a:ext cx="2492191" cy="4651190"/>
            <a:chOff x="5981610" y="858078"/>
            <a:chExt cx="2492191" cy="4651190"/>
          </a:xfrm>
          <a:solidFill>
            <a:schemeClr val="accent3">
              <a:lumMod val="20000"/>
              <a:lumOff val="80000"/>
            </a:schemeClr>
          </a:solidFill>
        </p:grpSpPr>
        <p:sp>
          <p:nvSpPr>
            <p:cNvPr id="13" name="Freeform 12"/>
            <p:cNvSpPr>
              <a:spLocks noChangeArrowheads="1"/>
            </p:cNvSpPr>
            <p:nvPr/>
          </p:nvSpPr>
          <p:spPr bwMode="auto">
            <a:xfrm>
              <a:off x="8356027" y="3319764"/>
              <a:ext cx="89181" cy="597422"/>
            </a:xfrm>
            <a:custGeom>
              <a:avLst/>
              <a:gdLst>
                <a:gd name="T0" fmla="*/ 228 w 229"/>
                <a:gd name="T1" fmla="*/ 2739 h 2816"/>
                <a:gd name="T2" fmla="*/ 228 w 229"/>
                <a:gd name="T3" fmla="*/ 2739 h 2816"/>
                <a:gd name="T4" fmla="*/ 113 w 229"/>
                <a:gd name="T5" fmla="*/ 2815 h 2816"/>
                <a:gd name="T6" fmla="*/ 0 w 229"/>
                <a:gd name="T7" fmla="*/ 2739 h 2816"/>
                <a:gd name="T8" fmla="*/ 0 w 229"/>
                <a:gd name="T9" fmla="*/ 76 h 2816"/>
                <a:gd name="T10" fmla="*/ 113 w 229"/>
                <a:gd name="T11" fmla="*/ 0 h 2816"/>
                <a:gd name="T12" fmla="*/ 228 w 229"/>
                <a:gd name="T13" fmla="*/ 76 h 2816"/>
                <a:gd name="T14" fmla="*/ 228 w 229"/>
                <a:gd name="T15" fmla="*/ 2739 h 28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2816">
                  <a:moveTo>
                    <a:pt x="228" y="2739"/>
                  </a:moveTo>
                  <a:lnTo>
                    <a:pt x="228" y="2739"/>
                  </a:lnTo>
                  <a:cubicBezTo>
                    <a:pt x="228" y="2778"/>
                    <a:pt x="189" y="2815"/>
                    <a:pt x="113" y="2815"/>
                  </a:cubicBezTo>
                  <a:cubicBezTo>
                    <a:pt x="57" y="2815"/>
                    <a:pt x="0" y="2778"/>
                    <a:pt x="0" y="2739"/>
                  </a:cubicBezTo>
                  <a:cubicBezTo>
                    <a:pt x="0" y="76"/>
                    <a:pt x="0" y="76"/>
                    <a:pt x="0" y="76"/>
                  </a:cubicBezTo>
                  <a:cubicBezTo>
                    <a:pt x="0" y="38"/>
                    <a:pt x="57" y="0"/>
                    <a:pt x="113" y="0"/>
                  </a:cubicBezTo>
                  <a:cubicBezTo>
                    <a:pt x="189" y="0"/>
                    <a:pt x="228" y="38"/>
                    <a:pt x="228" y="76"/>
                  </a:cubicBezTo>
                  <a:lnTo>
                    <a:pt x="228" y="2739"/>
                  </a:lnTo>
                </a:path>
              </a:pathLst>
            </a:custGeom>
            <a:grpFill/>
            <a:ln>
              <a:noFill/>
            </a:ln>
            <a:effectLst/>
          </p:spPr>
          <p:txBody>
            <a:bodyPr wrap="none" anchor="ctr"/>
            <a:lstStyle/>
            <a:p>
              <a:endParaRPr lang="en-US" b="0" i="0" dirty="0">
                <a:latin typeface="Muli Regular" charset="0"/>
              </a:endParaRPr>
            </a:p>
          </p:txBody>
        </p:sp>
        <p:sp>
          <p:nvSpPr>
            <p:cNvPr id="14" name="Freeform 13"/>
            <p:cNvSpPr>
              <a:spLocks noChangeArrowheads="1"/>
            </p:cNvSpPr>
            <p:nvPr/>
          </p:nvSpPr>
          <p:spPr bwMode="auto">
            <a:xfrm>
              <a:off x="8305580" y="2457581"/>
              <a:ext cx="168221" cy="514707"/>
            </a:xfrm>
            <a:custGeom>
              <a:avLst/>
              <a:gdLst>
                <a:gd name="T0" fmla="*/ 589 w 590"/>
                <a:gd name="T1" fmla="*/ 1560 h 1808"/>
                <a:gd name="T2" fmla="*/ 589 w 590"/>
                <a:gd name="T3" fmla="*/ 1560 h 1808"/>
                <a:gd name="T4" fmla="*/ 285 w 590"/>
                <a:gd name="T5" fmla="*/ 1807 h 1808"/>
                <a:gd name="T6" fmla="*/ 0 w 590"/>
                <a:gd name="T7" fmla="*/ 1560 h 1808"/>
                <a:gd name="T8" fmla="*/ 0 w 590"/>
                <a:gd name="T9" fmla="*/ 267 h 1808"/>
                <a:gd name="T10" fmla="*/ 285 w 590"/>
                <a:gd name="T11" fmla="*/ 0 h 1808"/>
                <a:gd name="T12" fmla="*/ 589 w 590"/>
                <a:gd name="T13" fmla="*/ 267 h 1808"/>
                <a:gd name="T14" fmla="*/ 589 w 590"/>
                <a:gd name="T15" fmla="*/ 1560 h 18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0" h="1808">
                  <a:moveTo>
                    <a:pt x="589" y="1560"/>
                  </a:moveTo>
                  <a:lnTo>
                    <a:pt x="589" y="1560"/>
                  </a:lnTo>
                  <a:cubicBezTo>
                    <a:pt x="589" y="1693"/>
                    <a:pt x="456" y="1807"/>
                    <a:pt x="285" y="1807"/>
                  </a:cubicBezTo>
                  <a:cubicBezTo>
                    <a:pt x="133" y="1807"/>
                    <a:pt x="0" y="1693"/>
                    <a:pt x="0" y="1560"/>
                  </a:cubicBezTo>
                  <a:cubicBezTo>
                    <a:pt x="0" y="267"/>
                    <a:pt x="0" y="267"/>
                    <a:pt x="0" y="267"/>
                  </a:cubicBezTo>
                  <a:cubicBezTo>
                    <a:pt x="0" y="114"/>
                    <a:pt x="133" y="0"/>
                    <a:pt x="285" y="0"/>
                  </a:cubicBezTo>
                  <a:cubicBezTo>
                    <a:pt x="456" y="0"/>
                    <a:pt x="589" y="114"/>
                    <a:pt x="589" y="267"/>
                  </a:cubicBezTo>
                  <a:lnTo>
                    <a:pt x="589" y="1560"/>
                  </a:lnTo>
                </a:path>
              </a:pathLst>
            </a:custGeom>
            <a:grpFill/>
            <a:ln>
              <a:noFill/>
            </a:ln>
            <a:effectLst/>
          </p:spPr>
          <p:txBody>
            <a:bodyPr wrap="none" anchor="ctr"/>
            <a:lstStyle/>
            <a:p>
              <a:endParaRPr lang="en-US" b="0" i="0" dirty="0">
                <a:latin typeface="Muli Regular" charset="0"/>
              </a:endParaRPr>
            </a:p>
          </p:txBody>
        </p:sp>
        <p:sp>
          <p:nvSpPr>
            <p:cNvPr id="7" name="Freeform 6"/>
            <p:cNvSpPr>
              <a:spLocks noChangeArrowheads="1"/>
            </p:cNvSpPr>
            <p:nvPr/>
          </p:nvSpPr>
          <p:spPr bwMode="auto">
            <a:xfrm>
              <a:off x="6229322" y="4572753"/>
              <a:ext cx="1895628" cy="936515"/>
            </a:xfrm>
            <a:custGeom>
              <a:avLst/>
              <a:gdLst>
                <a:gd name="T0" fmla="*/ 6657 w 6658"/>
                <a:gd name="T1" fmla="*/ 0 h 3291"/>
                <a:gd name="T2" fmla="*/ 6657 w 6658"/>
                <a:gd name="T3" fmla="*/ 0 h 3291"/>
                <a:gd name="T4" fmla="*/ 3291 w 6658"/>
                <a:gd name="T5" fmla="*/ 38 h 3291"/>
                <a:gd name="T6" fmla="*/ 3291 w 6658"/>
                <a:gd name="T7" fmla="*/ 38 h 3291"/>
                <a:gd name="T8" fmla="*/ 0 w 6658"/>
                <a:gd name="T9" fmla="*/ 0 h 3291"/>
                <a:gd name="T10" fmla="*/ 552 w 6658"/>
                <a:gd name="T11" fmla="*/ 1331 h 3291"/>
                <a:gd name="T12" fmla="*/ 1180 w 6658"/>
                <a:gd name="T13" fmla="*/ 3043 h 3291"/>
                <a:gd name="T14" fmla="*/ 3329 w 6658"/>
                <a:gd name="T15" fmla="*/ 3290 h 3291"/>
                <a:gd name="T16" fmla="*/ 5477 w 6658"/>
                <a:gd name="T17" fmla="*/ 3043 h 3291"/>
                <a:gd name="T18" fmla="*/ 6086 w 6658"/>
                <a:gd name="T19" fmla="*/ 1331 h 3291"/>
                <a:gd name="T20" fmla="*/ 6657 w 6658"/>
                <a:gd name="T21" fmla="*/ 0 h 3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8" h="3291">
                  <a:moveTo>
                    <a:pt x="6657" y="0"/>
                  </a:moveTo>
                  <a:lnTo>
                    <a:pt x="6657" y="0"/>
                  </a:lnTo>
                  <a:cubicBezTo>
                    <a:pt x="3291" y="38"/>
                    <a:pt x="3291" y="38"/>
                    <a:pt x="3291" y="38"/>
                  </a:cubicBezTo>
                  <a:lnTo>
                    <a:pt x="3291" y="38"/>
                  </a:lnTo>
                  <a:cubicBezTo>
                    <a:pt x="0" y="0"/>
                    <a:pt x="0" y="0"/>
                    <a:pt x="0" y="0"/>
                  </a:cubicBezTo>
                  <a:cubicBezTo>
                    <a:pt x="0" y="0"/>
                    <a:pt x="552" y="494"/>
                    <a:pt x="552" y="1331"/>
                  </a:cubicBezTo>
                  <a:cubicBezTo>
                    <a:pt x="552" y="1788"/>
                    <a:pt x="495" y="2758"/>
                    <a:pt x="1180" y="3043"/>
                  </a:cubicBezTo>
                  <a:cubicBezTo>
                    <a:pt x="1674" y="3252"/>
                    <a:pt x="1978" y="3290"/>
                    <a:pt x="3329" y="3290"/>
                  </a:cubicBezTo>
                  <a:cubicBezTo>
                    <a:pt x="4679" y="3290"/>
                    <a:pt x="4963" y="3252"/>
                    <a:pt x="5477" y="3043"/>
                  </a:cubicBezTo>
                  <a:cubicBezTo>
                    <a:pt x="6143" y="2758"/>
                    <a:pt x="6086" y="1788"/>
                    <a:pt x="6086" y="1331"/>
                  </a:cubicBezTo>
                  <a:cubicBezTo>
                    <a:pt x="6086" y="494"/>
                    <a:pt x="6657" y="0"/>
                    <a:pt x="6657" y="0"/>
                  </a:cubicBezTo>
                </a:path>
              </a:pathLst>
            </a:custGeom>
            <a:grpFill/>
            <a:ln>
              <a:noFill/>
            </a:ln>
            <a:effectLst/>
          </p:spPr>
          <p:txBody>
            <a:bodyPr wrap="none" anchor="ctr"/>
            <a:lstStyle/>
            <a:p>
              <a:endParaRPr lang="en-US" b="0" i="0" dirty="0">
                <a:latin typeface="Muli Regular" charset="0"/>
              </a:endParaRPr>
            </a:p>
          </p:txBody>
        </p:sp>
        <p:sp>
          <p:nvSpPr>
            <p:cNvPr id="8" name="Freeform 7"/>
            <p:cNvSpPr>
              <a:spLocks noChangeArrowheads="1"/>
            </p:cNvSpPr>
            <p:nvPr/>
          </p:nvSpPr>
          <p:spPr bwMode="auto">
            <a:xfrm>
              <a:off x="6229322" y="858078"/>
              <a:ext cx="1895628" cy="937771"/>
            </a:xfrm>
            <a:custGeom>
              <a:avLst/>
              <a:gdLst>
                <a:gd name="T0" fmla="*/ 6657 w 6658"/>
                <a:gd name="T1" fmla="*/ 3291 h 3292"/>
                <a:gd name="T2" fmla="*/ 6657 w 6658"/>
                <a:gd name="T3" fmla="*/ 3291 h 3292"/>
                <a:gd name="T4" fmla="*/ 3291 w 6658"/>
                <a:gd name="T5" fmla="*/ 3253 h 3292"/>
                <a:gd name="T6" fmla="*/ 3291 w 6658"/>
                <a:gd name="T7" fmla="*/ 3253 h 3292"/>
                <a:gd name="T8" fmla="*/ 0 w 6658"/>
                <a:gd name="T9" fmla="*/ 3291 h 3292"/>
                <a:gd name="T10" fmla="*/ 552 w 6658"/>
                <a:gd name="T11" fmla="*/ 1940 h 3292"/>
                <a:gd name="T12" fmla="*/ 1180 w 6658"/>
                <a:gd name="T13" fmla="*/ 247 h 3292"/>
                <a:gd name="T14" fmla="*/ 3329 w 6658"/>
                <a:gd name="T15" fmla="*/ 0 h 3292"/>
                <a:gd name="T16" fmla="*/ 5477 w 6658"/>
                <a:gd name="T17" fmla="*/ 247 h 3292"/>
                <a:gd name="T18" fmla="*/ 6086 w 6658"/>
                <a:gd name="T19" fmla="*/ 1959 h 3292"/>
                <a:gd name="T20" fmla="*/ 6657 w 6658"/>
                <a:gd name="T21" fmla="*/ 3291 h 3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8" h="3292">
                  <a:moveTo>
                    <a:pt x="6657" y="3291"/>
                  </a:moveTo>
                  <a:lnTo>
                    <a:pt x="6657" y="3291"/>
                  </a:lnTo>
                  <a:cubicBezTo>
                    <a:pt x="3291" y="3253"/>
                    <a:pt x="3291" y="3253"/>
                    <a:pt x="3291" y="3253"/>
                  </a:cubicBezTo>
                  <a:lnTo>
                    <a:pt x="3291" y="3253"/>
                  </a:lnTo>
                  <a:cubicBezTo>
                    <a:pt x="0" y="3291"/>
                    <a:pt x="0" y="3291"/>
                    <a:pt x="0" y="3291"/>
                  </a:cubicBezTo>
                  <a:cubicBezTo>
                    <a:pt x="0" y="3291"/>
                    <a:pt x="552" y="2796"/>
                    <a:pt x="552" y="1940"/>
                  </a:cubicBezTo>
                  <a:cubicBezTo>
                    <a:pt x="552" y="1503"/>
                    <a:pt x="495" y="533"/>
                    <a:pt x="1180" y="247"/>
                  </a:cubicBezTo>
                  <a:cubicBezTo>
                    <a:pt x="1674" y="19"/>
                    <a:pt x="1978" y="0"/>
                    <a:pt x="3329" y="0"/>
                  </a:cubicBezTo>
                  <a:cubicBezTo>
                    <a:pt x="4679" y="0"/>
                    <a:pt x="4963" y="38"/>
                    <a:pt x="5477" y="247"/>
                  </a:cubicBezTo>
                  <a:cubicBezTo>
                    <a:pt x="6143" y="533"/>
                    <a:pt x="6086" y="1503"/>
                    <a:pt x="6086" y="1959"/>
                  </a:cubicBezTo>
                  <a:cubicBezTo>
                    <a:pt x="6086" y="2796"/>
                    <a:pt x="6657" y="3291"/>
                    <a:pt x="6657" y="3291"/>
                  </a:cubicBezTo>
                </a:path>
              </a:pathLst>
            </a:custGeom>
            <a:grpFill/>
            <a:ln>
              <a:noFill/>
            </a:ln>
            <a:effectLst/>
          </p:spPr>
          <p:txBody>
            <a:bodyPr wrap="none" anchor="ctr"/>
            <a:lstStyle/>
            <a:p>
              <a:endParaRPr lang="en-US" b="0" i="0" dirty="0">
                <a:latin typeface="Muli Regular" charset="0"/>
              </a:endParaRPr>
            </a:p>
          </p:txBody>
        </p:sp>
        <p:sp>
          <p:nvSpPr>
            <p:cNvPr id="50" name="Rounded Rectangle 49"/>
            <p:cNvSpPr/>
            <p:nvPr userDrawn="1"/>
          </p:nvSpPr>
          <p:spPr>
            <a:xfrm>
              <a:off x="5981610" y="1769832"/>
              <a:ext cx="2407597" cy="2839467"/>
            </a:xfrm>
            <a:prstGeom prst="roundRect">
              <a:avLst>
                <a:gd name="adj" fmla="val 119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sp>
          <p:nvSpPr>
            <p:cNvPr id="51" name="Rounded Rectangle 50"/>
            <p:cNvSpPr/>
            <p:nvPr/>
          </p:nvSpPr>
          <p:spPr>
            <a:xfrm>
              <a:off x="6099384" y="1893545"/>
              <a:ext cx="2172050" cy="2592040"/>
            </a:xfrm>
            <a:prstGeom prst="roundRect">
              <a:avLst>
                <a:gd name="adj" fmla="val 8751"/>
              </a:avLst>
            </a:prstGeom>
            <a:grp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uli Regular" charset="0"/>
              </a:endParaRPr>
            </a:p>
          </p:txBody>
        </p:sp>
      </p:grpSp>
      <p:sp>
        <p:nvSpPr>
          <p:cNvPr id="15" name="Rectangle 14"/>
          <p:cNvSpPr>
            <a:spLocks/>
          </p:cNvSpPr>
          <p:nvPr/>
        </p:nvSpPr>
        <p:spPr>
          <a:xfrm>
            <a:off x="0" y="6033051"/>
            <a:ext cx="12191999" cy="824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cxnSp>
        <p:nvCxnSpPr>
          <p:cNvPr id="22" name="Straight Connector 21"/>
          <p:cNvCxnSpPr/>
          <p:nvPr/>
        </p:nvCxnSpPr>
        <p:spPr>
          <a:xfrm flipH="1">
            <a:off x="838201" y="2786345"/>
            <a:ext cx="5143409"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54" name="Picture Placeholder 6"/>
          <p:cNvSpPr>
            <a:spLocks noGrp="1"/>
          </p:cNvSpPr>
          <p:nvPr>
            <p:ph type="pic" sz="quarter" idx="14" hasCustomPrompt="1"/>
          </p:nvPr>
        </p:nvSpPr>
        <p:spPr>
          <a:xfrm>
            <a:off x="6237019" y="2015719"/>
            <a:ext cx="1908000" cy="2350800"/>
          </a:xfrm>
          <a:prstGeom prst="roundRect">
            <a:avLst>
              <a:gd name="adj" fmla="val 4164"/>
            </a:avLst>
          </a:prstGeo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7" name="Footer Placeholder 4"/>
          <p:cNvSpPr>
            <a:spLocks noGrp="1"/>
          </p:cNvSpPr>
          <p:nvPr>
            <p:ph type="ftr" sz="quarter" idx="3"/>
          </p:nvPr>
        </p:nvSpPr>
        <p:spPr>
          <a:xfrm>
            <a:off x="838201" y="6296400"/>
            <a:ext cx="6934202"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1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pic>
        <p:nvPicPr>
          <p:cNvPr id="16" name="Picture 15" descr="Icon&#10;&#10;Description automatically generated">
            <a:extLst>
              <a:ext uri="{FF2B5EF4-FFF2-40B4-BE49-F238E27FC236}">
                <a16:creationId xmlns:a16="http://schemas.microsoft.com/office/drawing/2014/main" id="{2F80E1F7-D156-9342-B67E-8FAEFDBE6D52}"/>
              </a:ext>
            </a:extLst>
          </p:cNvPr>
          <p:cNvPicPr>
            <a:picLocks noChangeAspect="1"/>
          </p:cNvPicPr>
          <p:nvPr userDrawn="1"/>
        </p:nvPicPr>
        <p:blipFill>
          <a:blip r:embed="rId2"/>
          <a:stretch>
            <a:fillRect/>
          </a:stretch>
        </p:blipFill>
        <p:spPr>
          <a:xfrm>
            <a:off x="146886" y="2386001"/>
            <a:ext cx="828447" cy="803564"/>
          </a:xfrm>
          <a:prstGeom prst="rect">
            <a:avLst/>
          </a:prstGeom>
        </p:spPr>
      </p:pic>
    </p:spTree>
    <p:extLst>
      <p:ext uri="{BB962C8B-B14F-4D97-AF65-F5344CB8AC3E}">
        <p14:creationId xmlns:p14="http://schemas.microsoft.com/office/powerpoint/2010/main" val="649004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History 2">
    <p:spTree>
      <p:nvGrpSpPr>
        <p:cNvPr id="1" name=""/>
        <p:cNvGrpSpPr/>
        <p:nvPr/>
      </p:nvGrpSpPr>
      <p:grpSpPr>
        <a:xfrm>
          <a:off x="0" y="0"/>
          <a:ext cx="0" cy="0"/>
          <a:chOff x="0" y="0"/>
          <a:chExt cx="0" cy="0"/>
        </a:xfrm>
      </p:grpSpPr>
      <p:sp>
        <p:nvSpPr>
          <p:cNvPr id="9" name="Picture Placeholder 6"/>
          <p:cNvSpPr>
            <a:spLocks noGrp="1"/>
          </p:cNvSpPr>
          <p:nvPr>
            <p:ph type="pic" sz="quarter" idx="24" hasCustomPrompt="1"/>
          </p:nvPr>
        </p:nvSpPr>
        <p:spPr>
          <a:xfrm>
            <a:off x="6096002" y="0"/>
            <a:ext cx="4419602" cy="6858000"/>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6" name="Straight Connector 5"/>
          <p:cNvCxnSpPr/>
          <p:nvPr userDrawn="1"/>
        </p:nvCxnSpPr>
        <p:spPr>
          <a:xfrm flipH="1">
            <a:off x="838199" y="528155"/>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4" name="Footer Placeholder 4"/>
          <p:cNvSpPr>
            <a:spLocks noGrp="1"/>
          </p:cNvSpPr>
          <p:nvPr>
            <p:ph type="ftr" sz="quarter" idx="3"/>
          </p:nvPr>
        </p:nvSpPr>
        <p:spPr>
          <a:xfrm>
            <a:off x="838201" y="6296400"/>
            <a:ext cx="5992090"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cxnSp>
        <p:nvCxnSpPr>
          <p:cNvPr id="11" name="Straight Connector 10"/>
          <p:cNvCxnSpPr/>
          <p:nvPr userDrawn="1"/>
        </p:nvCxnSpPr>
        <p:spPr>
          <a:xfrm flipH="1">
            <a:off x="5915999" y="2174452"/>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13" name="Rectangle 12"/>
          <p:cNvSpPr>
            <a:spLocks/>
          </p:cNvSpPr>
          <p:nvPr userDrawn="1"/>
        </p:nvSpPr>
        <p:spPr>
          <a:xfrm>
            <a:off x="0" y="6033051"/>
            <a:ext cx="12191999" cy="8249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5" name="Footer Placeholder 4"/>
          <p:cNvSpPr>
            <a:spLocks noGrp="1"/>
          </p:cNvSpPr>
          <p:nvPr>
            <p:ph type="ftr" sz="quarter" idx="3"/>
          </p:nvPr>
        </p:nvSpPr>
        <p:spPr>
          <a:xfrm>
            <a:off x="838201" y="6296400"/>
            <a:ext cx="6712526"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pic>
        <p:nvPicPr>
          <p:cNvPr id="7" name="Picture 6" descr="Icon&#10;&#10;Description automatically generated">
            <a:extLst>
              <a:ext uri="{FF2B5EF4-FFF2-40B4-BE49-F238E27FC236}">
                <a16:creationId xmlns:a16="http://schemas.microsoft.com/office/drawing/2014/main" id="{8E6E7F39-E90E-D648-9469-E79DF5D017BB}"/>
              </a:ext>
            </a:extLst>
          </p:cNvPr>
          <p:cNvPicPr>
            <a:picLocks noChangeAspect="1"/>
          </p:cNvPicPr>
          <p:nvPr userDrawn="1"/>
        </p:nvPicPr>
        <p:blipFill>
          <a:blip r:embed="rId2"/>
          <a:stretch>
            <a:fillRect/>
          </a:stretch>
        </p:blipFill>
        <p:spPr>
          <a:xfrm>
            <a:off x="5681775" y="196475"/>
            <a:ext cx="828447" cy="803564"/>
          </a:xfrm>
          <a:prstGeom prst="rect">
            <a:avLst/>
          </a:prstGeom>
        </p:spPr>
      </p:pic>
    </p:spTree>
    <p:extLst>
      <p:ext uri="{BB962C8B-B14F-4D97-AF65-F5344CB8AC3E}">
        <p14:creationId xmlns:p14="http://schemas.microsoft.com/office/powerpoint/2010/main" val="10211994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Columns">
    <p:spTree>
      <p:nvGrpSpPr>
        <p:cNvPr id="1" name=""/>
        <p:cNvGrpSpPr/>
        <p:nvPr/>
      </p:nvGrpSpPr>
      <p:grpSpPr>
        <a:xfrm>
          <a:off x="0" y="0"/>
          <a:ext cx="0" cy="0"/>
          <a:chOff x="0" y="0"/>
          <a:chExt cx="0" cy="0"/>
        </a:xfrm>
      </p:grpSpPr>
      <p:cxnSp>
        <p:nvCxnSpPr>
          <p:cNvPr id="12" name="Straight Connector 11"/>
          <p:cNvCxnSpPr/>
          <p:nvPr userDrawn="1"/>
        </p:nvCxnSpPr>
        <p:spPr>
          <a:xfrm flipH="1">
            <a:off x="838200" y="2174452"/>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4" name="Footer Placeholder 4"/>
          <p:cNvSpPr>
            <a:spLocks noGrp="1"/>
          </p:cNvSpPr>
          <p:nvPr>
            <p:ph type="ftr" sz="quarter" idx="3"/>
          </p:nvPr>
        </p:nvSpPr>
        <p:spPr>
          <a:xfrm>
            <a:off x="838200" y="6296400"/>
            <a:ext cx="6975763"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pic>
        <p:nvPicPr>
          <p:cNvPr id="6" name="Picture 5" descr="Icon&#10;&#10;Description automatically generated">
            <a:extLst>
              <a:ext uri="{FF2B5EF4-FFF2-40B4-BE49-F238E27FC236}">
                <a16:creationId xmlns:a16="http://schemas.microsoft.com/office/drawing/2014/main" id="{17F4DC75-D52C-5B48-BAD4-CA32684E4E70}"/>
              </a:ext>
            </a:extLst>
          </p:cNvPr>
          <p:cNvPicPr>
            <a:picLocks noChangeAspect="1"/>
          </p:cNvPicPr>
          <p:nvPr userDrawn="1"/>
        </p:nvPicPr>
        <p:blipFill>
          <a:blip r:embed="rId2"/>
          <a:stretch>
            <a:fillRect/>
          </a:stretch>
        </p:blipFill>
        <p:spPr>
          <a:xfrm>
            <a:off x="423976" y="196475"/>
            <a:ext cx="828447" cy="803564"/>
          </a:xfrm>
          <a:prstGeom prst="rect">
            <a:avLst/>
          </a:prstGeom>
        </p:spPr>
      </p:pic>
    </p:spTree>
    <p:extLst>
      <p:ext uri="{BB962C8B-B14F-4D97-AF65-F5344CB8AC3E}">
        <p14:creationId xmlns:p14="http://schemas.microsoft.com/office/powerpoint/2010/main" val="1383175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tx1"/>
        </a:solidFill>
        <a:effectLst/>
      </p:bgPr>
    </p:bg>
    <p:spTree>
      <p:nvGrpSpPr>
        <p:cNvPr id="1" name=""/>
        <p:cNvGrpSpPr/>
        <p:nvPr/>
      </p:nvGrpSpPr>
      <p:grpSpPr>
        <a:xfrm>
          <a:off x="0" y="0"/>
          <a:ext cx="0" cy="0"/>
          <a:chOff x="0" y="0"/>
          <a:chExt cx="0" cy="0"/>
        </a:xfrm>
      </p:grpSpPr>
      <p:sp>
        <p:nvSpPr>
          <p:cNvPr id="39" name="Picture Placeholder 6"/>
          <p:cNvSpPr>
            <a:spLocks noGrp="1"/>
          </p:cNvSpPr>
          <p:nvPr>
            <p:ph type="pic" sz="quarter" idx="14" hasCustomPrompt="1"/>
          </p:nvPr>
        </p:nvSpPr>
        <p:spPr>
          <a:xfrm>
            <a:off x="0" y="-2"/>
            <a:ext cx="3784598" cy="6858002"/>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40" name="Picture Placeholder 6"/>
          <p:cNvSpPr>
            <a:spLocks noGrp="1"/>
          </p:cNvSpPr>
          <p:nvPr>
            <p:ph type="pic" sz="quarter" idx="15" hasCustomPrompt="1"/>
          </p:nvPr>
        </p:nvSpPr>
        <p:spPr>
          <a:xfrm>
            <a:off x="8407402" y="0"/>
            <a:ext cx="3784598" cy="6858002"/>
          </a:xfrm>
          <a:solidFill>
            <a:schemeClr val="accent1"/>
          </a:solidFill>
          <a:ln>
            <a:noFill/>
          </a:ln>
        </p:spPr>
        <p:txBody>
          <a:bodyPr lIns="270000" tIns="270000" rIns="270000" bIns="27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5" name="Footer Placeholder 4"/>
          <p:cNvSpPr>
            <a:spLocks noGrp="1"/>
          </p:cNvSpPr>
          <p:nvPr>
            <p:ph type="ftr" sz="quarter" idx="3"/>
          </p:nvPr>
        </p:nvSpPr>
        <p:spPr>
          <a:xfrm>
            <a:off x="838200" y="6296400"/>
            <a:ext cx="5527799" cy="365125"/>
          </a:xfrm>
          <a:prstGeom prst="rect">
            <a:avLst/>
          </a:prstGeom>
        </p:spPr>
        <p:txBody>
          <a:bodyPr vert="horz" lIns="0" tIns="45720" rIns="91440" bIns="45720" rtlCol="0" anchor="ctr"/>
          <a:lstStyle>
            <a:lvl1pPr algn="l">
              <a:defRPr sz="900" b="1" i="0" cap="all" spc="600" baseline="0">
                <a:solidFill>
                  <a:schemeClr val="bg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4536245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 End">
    <p:bg>
      <p:bgPr>
        <a:solidFill>
          <a:schemeClr val="tx1"/>
        </a:solidFill>
        <a:effectLst/>
      </p:bgPr>
    </p:bg>
    <p:spTree>
      <p:nvGrpSpPr>
        <p:cNvPr id="1" name=""/>
        <p:cNvGrpSpPr/>
        <p:nvPr/>
      </p:nvGrpSpPr>
      <p:grpSpPr>
        <a:xfrm>
          <a:off x="0" y="0"/>
          <a:ext cx="0" cy="0"/>
          <a:chOff x="0" y="0"/>
          <a:chExt cx="0" cy="0"/>
        </a:xfrm>
      </p:grpSpPr>
      <p:cxnSp>
        <p:nvCxnSpPr>
          <p:cNvPr id="6" name="Straight Connector 5"/>
          <p:cNvCxnSpPr/>
          <p:nvPr userDrawn="1"/>
        </p:nvCxnSpPr>
        <p:spPr>
          <a:xfrm flipH="1">
            <a:off x="838201" y="4748871"/>
            <a:ext cx="105156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7" name="Title 3"/>
          <p:cNvSpPr txBox="1">
            <a:spLocks/>
          </p:cNvSpPr>
          <p:nvPr userDrawn="1"/>
        </p:nvSpPr>
        <p:spPr>
          <a:xfrm>
            <a:off x="3793674" y="4"/>
            <a:ext cx="4604657" cy="4778181"/>
          </a:xfrm>
          <a:prstGeom prst="rect">
            <a:avLst/>
          </a:prstGeom>
          <a:solidFill>
            <a:schemeClr val="bg1"/>
          </a:solidFill>
        </p:spPr>
        <p:txBody>
          <a:bodyPr lIns="360000" tIns="360000" rIns="360000" bIns="1260000" anchor="b" anchorCtr="0"/>
          <a:lstStyle>
            <a:lvl1pPr algn="ctr" defTabSz="914400" rtl="0" eaLnBrk="1" latinLnBrk="0" hangingPunct="1">
              <a:lnSpc>
                <a:spcPct val="90000"/>
              </a:lnSpc>
              <a:spcBef>
                <a:spcPct val="0"/>
              </a:spcBef>
              <a:buNone/>
              <a:defRPr lang="en-US" sz="4400" b="1" i="0" kern="1200" dirty="0" smtClean="0">
                <a:solidFill>
                  <a:schemeClr val="tx1"/>
                </a:solidFill>
                <a:latin typeface="Muli Black" charset="0"/>
                <a:ea typeface="Muli Black" charset="0"/>
                <a:cs typeface="Muli Black" charset="0"/>
              </a:defRPr>
            </a:lvl1pPr>
          </a:lstStyle>
          <a:p>
            <a:pPr lvl="0" algn="ctr"/>
            <a:endParaRPr lang="en-US" sz="5401" dirty="0">
              <a:solidFill>
                <a:schemeClr val="tx1"/>
              </a:solidFill>
            </a:endParaRPr>
          </a:p>
        </p:txBody>
      </p:sp>
      <p:sp>
        <p:nvSpPr>
          <p:cNvPr id="5" name="Footer Placeholder 4"/>
          <p:cNvSpPr>
            <a:spLocks noGrp="1"/>
          </p:cNvSpPr>
          <p:nvPr>
            <p:ph type="ftr" sz="quarter" idx="3"/>
          </p:nvPr>
        </p:nvSpPr>
        <p:spPr>
          <a:xfrm>
            <a:off x="838201" y="6296400"/>
            <a:ext cx="6546272" cy="365125"/>
          </a:xfrm>
          <a:prstGeom prst="rect">
            <a:avLst/>
          </a:prstGeom>
        </p:spPr>
        <p:txBody>
          <a:bodyPr vert="horz" lIns="0" tIns="45720" rIns="91440" bIns="45720" rtlCol="0" anchor="ctr"/>
          <a:lstStyle>
            <a:lvl1pPr algn="l">
              <a:defRPr sz="900" b="1" i="0" cap="all" spc="600" baseline="0">
                <a:solidFill>
                  <a:schemeClr val="accent4"/>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pic>
        <p:nvPicPr>
          <p:cNvPr id="8" name="Picture 7" descr="Icon&#10;&#10;Description automatically generated">
            <a:extLst>
              <a:ext uri="{FF2B5EF4-FFF2-40B4-BE49-F238E27FC236}">
                <a16:creationId xmlns:a16="http://schemas.microsoft.com/office/drawing/2014/main" id="{696B8EE1-08AB-D04F-BF9B-C9C023A125B2}"/>
              </a:ext>
            </a:extLst>
          </p:cNvPr>
          <p:cNvPicPr>
            <a:picLocks noChangeAspect="1"/>
          </p:cNvPicPr>
          <p:nvPr userDrawn="1"/>
        </p:nvPicPr>
        <p:blipFill>
          <a:blip r:embed="rId2"/>
          <a:stretch>
            <a:fillRect/>
          </a:stretch>
        </p:blipFill>
        <p:spPr>
          <a:xfrm>
            <a:off x="5681775" y="196475"/>
            <a:ext cx="828447" cy="803564"/>
          </a:xfrm>
          <a:prstGeom prst="rect">
            <a:avLst/>
          </a:prstGeom>
        </p:spPr>
      </p:pic>
    </p:spTree>
    <p:extLst>
      <p:ext uri="{BB962C8B-B14F-4D97-AF65-F5344CB8AC3E}">
        <p14:creationId xmlns:p14="http://schemas.microsoft.com/office/powerpoint/2010/main" val="813766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xtras">
    <p:spTree>
      <p:nvGrpSpPr>
        <p:cNvPr id="1" name=""/>
        <p:cNvGrpSpPr/>
        <p:nvPr/>
      </p:nvGrpSpPr>
      <p:grpSpPr>
        <a:xfrm>
          <a:off x="0" y="0"/>
          <a:ext cx="0" cy="0"/>
          <a:chOff x="0" y="0"/>
          <a:chExt cx="0" cy="0"/>
        </a:xfrm>
      </p:grpSpPr>
      <p:cxnSp>
        <p:nvCxnSpPr>
          <p:cNvPr id="421" name="Straight Connector 420"/>
          <p:cNvCxnSpPr/>
          <p:nvPr userDrawn="1"/>
        </p:nvCxnSpPr>
        <p:spPr>
          <a:xfrm flipH="1">
            <a:off x="5916000" y="1695987"/>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423" name="TextBox 422"/>
          <p:cNvSpPr txBox="1"/>
          <p:nvPr userDrawn="1"/>
        </p:nvSpPr>
        <p:spPr>
          <a:xfrm>
            <a:off x="3193908" y="6343335"/>
            <a:ext cx="5804182" cy="208801"/>
          </a:xfrm>
          <a:prstGeom prst="rect">
            <a:avLst/>
          </a:prstGeom>
          <a:noFill/>
        </p:spPr>
        <p:txBody>
          <a:bodyPr wrap="square" lIns="0" rIns="0" rtlCol="0">
            <a:noAutofit/>
          </a:bodyPr>
          <a:lstStyle/>
          <a:p>
            <a:pPr algn="ctr"/>
            <a:r>
              <a:rPr lang="en-US" sz="900" b="0" spc="300" dirty="0">
                <a:solidFill>
                  <a:schemeClr val="bg1">
                    <a:lumMod val="10000"/>
                  </a:schemeClr>
                </a:solidFill>
                <a:latin typeface="Lato" panose="020F0502020204030203" pitchFamily="34" charset="77"/>
              </a:rPr>
              <a:t>©2021 NATHANSWAYPOINT, LLC | NATHANSWAYPOINT.COM</a:t>
            </a:r>
          </a:p>
        </p:txBody>
      </p:sp>
      <p:pic>
        <p:nvPicPr>
          <p:cNvPr id="5" name="Picture 4" descr="Icon&#10;&#10;Description automatically generated">
            <a:extLst>
              <a:ext uri="{FF2B5EF4-FFF2-40B4-BE49-F238E27FC236}">
                <a16:creationId xmlns:a16="http://schemas.microsoft.com/office/drawing/2014/main" id="{1657349F-7AD8-1F45-BA83-2205886FB6D7}"/>
              </a:ext>
            </a:extLst>
          </p:cNvPr>
          <p:cNvPicPr>
            <a:picLocks noChangeAspect="1"/>
          </p:cNvPicPr>
          <p:nvPr userDrawn="1"/>
        </p:nvPicPr>
        <p:blipFill>
          <a:blip r:embed="rId2"/>
          <a:stretch>
            <a:fillRect/>
          </a:stretch>
        </p:blipFill>
        <p:spPr>
          <a:xfrm>
            <a:off x="5681775" y="196475"/>
            <a:ext cx="828447" cy="80356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Leader 1">
    <p:spTree>
      <p:nvGrpSpPr>
        <p:cNvPr id="1" name=""/>
        <p:cNvGrpSpPr/>
        <p:nvPr/>
      </p:nvGrpSpPr>
      <p:grpSpPr>
        <a:xfrm>
          <a:off x="0" y="0"/>
          <a:ext cx="0" cy="0"/>
          <a:chOff x="0" y="0"/>
          <a:chExt cx="0" cy="0"/>
        </a:xfrm>
      </p:grpSpPr>
      <p:sp>
        <p:nvSpPr>
          <p:cNvPr id="7" name="Picture Placeholder 6"/>
          <p:cNvSpPr>
            <a:spLocks noGrp="1"/>
          </p:cNvSpPr>
          <p:nvPr>
            <p:ph type="pic" sz="quarter" idx="25" hasCustomPrompt="1"/>
          </p:nvPr>
        </p:nvSpPr>
        <p:spPr>
          <a:xfrm>
            <a:off x="6105303" y="4"/>
            <a:ext cx="4201801" cy="6857999"/>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sp>
        <p:nvSpPr>
          <p:cNvPr id="15" name="Rectangle 14"/>
          <p:cNvSpPr/>
          <p:nvPr userDrawn="1"/>
        </p:nvSpPr>
        <p:spPr>
          <a:xfrm>
            <a:off x="10307102" y="4"/>
            <a:ext cx="188489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cxnSp>
        <p:nvCxnSpPr>
          <p:cNvPr id="12" name="Straight Connector 11"/>
          <p:cNvCxnSpPr/>
          <p:nvPr userDrawn="1"/>
        </p:nvCxnSpPr>
        <p:spPr>
          <a:xfrm flipH="1">
            <a:off x="838199" y="528155"/>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5" name="Footer Placeholder 4"/>
          <p:cNvSpPr>
            <a:spLocks noGrp="1"/>
          </p:cNvSpPr>
          <p:nvPr>
            <p:ph type="ftr" sz="quarter" idx="3"/>
          </p:nvPr>
        </p:nvSpPr>
        <p:spPr>
          <a:xfrm>
            <a:off x="838200" y="6296400"/>
            <a:ext cx="5770417"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Leader 2">
    <p:spTree>
      <p:nvGrpSpPr>
        <p:cNvPr id="1" name=""/>
        <p:cNvGrpSpPr/>
        <p:nvPr/>
      </p:nvGrpSpPr>
      <p:grpSpPr>
        <a:xfrm>
          <a:off x="0" y="0"/>
          <a:ext cx="0" cy="0"/>
          <a:chOff x="0" y="0"/>
          <a:chExt cx="0" cy="0"/>
        </a:xfrm>
      </p:grpSpPr>
      <p:sp>
        <p:nvSpPr>
          <p:cNvPr id="15" name="Rectangle 14"/>
          <p:cNvSpPr/>
          <p:nvPr userDrawn="1"/>
        </p:nvSpPr>
        <p:spPr>
          <a:xfrm>
            <a:off x="838201" y="838200"/>
            <a:ext cx="10515601" cy="518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7" name="Picture Placeholder 6"/>
          <p:cNvSpPr>
            <a:spLocks noGrp="1"/>
          </p:cNvSpPr>
          <p:nvPr>
            <p:ph type="pic" sz="quarter" idx="25" hasCustomPrompt="1"/>
          </p:nvPr>
        </p:nvSpPr>
        <p:spPr>
          <a:xfrm>
            <a:off x="5691330" y="838201"/>
            <a:ext cx="4809673" cy="5181598"/>
          </a:xfrm>
          <a:solidFill>
            <a:schemeClr val="accent1"/>
          </a:solidFill>
          <a:ln>
            <a:noFill/>
          </a:ln>
        </p:spPr>
        <p:txBody>
          <a:bodyPr lIns="360000" tIns="360000" rIns="360000" bIns="360000">
            <a:normAutofit/>
          </a:bodyPr>
          <a:lstStyle>
            <a:lvl1pPr algn="ctr">
              <a:defRPr sz="1001" b="1" i="0" cap="none" spc="0" baseline="0">
                <a:solidFill>
                  <a:schemeClr val="accent4"/>
                </a:solidFill>
                <a:latin typeface="Muli" charset="0"/>
                <a:ea typeface="Muli" charset="0"/>
                <a:cs typeface="Muli" charset="0"/>
              </a:defRPr>
            </a:lvl1pPr>
          </a:lstStyle>
          <a:p>
            <a:r>
              <a:rPr lang="en-US" dirty="0"/>
              <a:t>Drag picture to placeholder or click to add</a:t>
            </a:r>
          </a:p>
        </p:txBody>
      </p:sp>
      <p:cxnSp>
        <p:nvCxnSpPr>
          <p:cNvPr id="12" name="Straight Connector 11"/>
          <p:cNvCxnSpPr/>
          <p:nvPr userDrawn="1"/>
        </p:nvCxnSpPr>
        <p:spPr>
          <a:xfrm flipH="1">
            <a:off x="838199" y="528155"/>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5" name="Footer Placeholder 4"/>
          <p:cNvSpPr>
            <a:spLocks noGrp="1"/>
          </p:cNvSpPr>
          <p:nvPr>
            <p:ph type="ftr" sz="quarter" idx="3"/>
          </p:nvPr>
        </p:nvSpPr>
        <p:spPr>
          <a:xfrm>
            <a:off x="838200" y="6296400"/>
            <a:ext cx="5770417"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r>
              <a:rPr lang="en-US" sz="900"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838201" y="6296400"/>
            <a:ext cx="2743200" cy="365125"/>
          </a:xfrm>
          <a:prstGeom prst="rect">
            <a:avLst/>
          </a:prstGeom>
        </p:spPr>
        <p:txBody>
          <a:bodyPr vert="horz" lIns="0" tIns="45720" rIns="91440" bIns="45720" rtlCol="0" anchor="ctr"/>
          <a:lstStyle>
            <a:lvl1pPr algn="l">
              <a:defRPr sz="900" b="1" i="0" cap="all" spc="600" baseline="0">
                <a:solidFill>
                  <a:schemeClr val="tx1"/>
                </a:solidFill>
                <a:latin typeface="Muli Black" charset="0"/>
                <a:ea typeface="Muli Black" charset="0"/>
                <a:cs typeface="Muli Black" charset="0"/>
              </a:defRPr>
            </a:lvl1pPr>
          </a:lstStyle>
          <a:p>
            <a:endParaRPr lang="en-US" dirty="0"/>
          </a:p>
        </p:txBody>
      </p:sp>
      <p:sp>
        <p:nvSpPr>
          <p:cNvPr id="8"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190908675"/>
      </p:ext>
    </p:extLst>
  </p:cSld>
  <p:clrMap bg1="lt1" tx1="dk1" bg2="lt2" tx2="dk2" accent1="accent1" accent2="accent2" accent3="accent3" accent4="accent4" accent5="accent5" accent6="accent6" hlink="hlink" folHlink="folHlink"/>
  <p:sldLayoutIdLst>
    <p:sldLayoutId id="2147483770" r:id="rId1"/>
    <p:sldLayoutId id="2147483669" r:id="rId2"/>
    <p:sldLayoutId id="2147483688" r:id="rId3"/>
    <p:sldLayoutId id="2147483713" r:id="rId4"/>
    <p:sldLayoutId id="2147483714" r:id="rId5"/>
    <p:sldLayoutId id="2147483691" r:id="rId6"/>
    <p:sldLayoutId id="2147483715" r:id="rId7"/>
    <p:sldLayoutId id="2147483695" r:id="rId8"/>
    <p:sldLayoutId id="2147483716" r:id="rId9"/>
    <p:sldLayoutId id="2147483661" r:id="rId10"/>
    <p:sldLayoutId id="2147483709" r:id="rId11"/>
    <p:sldLayoutId id="2147483706" r:id="rId12"/>
    <p:sldLayoutId id="2147483707" r:id="rId13"/>
    <p:sldLayoutId id="2147483692" r:id="rId14"/>
    <p:sldLayoutId id="2147483693" r:id="rId15"/>
    <p:sldLayoutId id="2147483717" r:id="rId16"/>
    <p:sldLayoutId id="2147483718" r:id="rId17"/>
    <p:sldLayoutId id="2147483699" r:id="rId18"/>
    <p:sldLayoutId id="2147483719" r:id="rId19"/>
    <p:sldLayoutId id="2147483720" r:id="rId20"/>
    <p:sldLayoutId id="2147483694" r:id="rId21"/>
    <p:sldLayoutId id="2147483696" r:id="rId22"/>
    <p:sldLayoutId id="2147483697" r:id="rId23"/>
    <p:sldLayoutId id="2147483698" r:id="rId24"/>
    <p:sldLayoutId id="2147483721" r:id="rId25"/>
    <p:sldLayoutId id="2147483722" r:id="rId26"/>
    <p:sldLayoutId id="2147483723" r:id="rId27"/>
    <p:sldLayoutId id="2147483724" r:id="rId28"/>
    <p:sldLayoutId id="2147483730" r:id="rId29"/>
    <p:sldLayoutId id="2147483732" r:id="rId30"/>
    <p:sldLayoutId id="2147483682" r:id="rId31"/>
    <p:sldLayoutId id="2147483733" r:id="rId32"/>
    <p:sldLayoutId id="2147483700" r:id="rId33"/>
    <p:sldLayoutId id="2147483712" r:id="rId34"/>
    <p:sldLayoutId id="2147483704" r:id="rId35"/>
    <p:sldLayoutId id="2147483701" r:id="rId36"/>
    <p:sldLayoutId id="2147483703" r:id="rId37"/>
    <p:sldLayoutId id="2147483689" r:id="rId38"/>
    <p:sldLayoutId id="2147483705" r:id="rId39"/>
    <p:sldLayoutId id="2147483734" r:id="rId40"/>
    <p:sldLayoutId id="2147483686" r:id="rId41"/>
    <p:sldLayoutId id="2147483735" r:id="rId42"/>
    <p:sldLayoutId id="2147483736" r:id="rId43"/>
    <p:sldLayoutId id="2147483737" r:id="rId44"/>
    <p:sldLayoutId id="2147483740" r:id="rId45"/>
    <p:sldLayoutId id="2147483741" r:id="rId46"/>
    <p:sldLayoutId id="2147483742" r:id="rId47"/>
    <p:sldLayoutId id="2147483725" r:id="rId48"/>
    <p:sldLayoutId id="2147483727" r:id="rId49"/>
    <p:sldLayoutId id="2147483726" r:id="rId50"/>
    <p:sldLayoutId id="2147483728" r:id="rId51"/>
    <p:sldLayoutId id="2147483710" r:id="rId52"/>
    <p:sldLayoutId id="2147483702" r:id="rId53"/>
    <p:sldLayoutId id="2147483731" r:id="rId54"/>
    <p:sldLayoutId id="2147483687" r:id="rId55"/>
    <p:sldLayoutId id="2147483690" r:id="rId56"/>
    <p:sldLayoutId id="2147483708" r:id="rId57"/>
    <p:sldLayoutId id="2147483729" r:id="rId58"/>
    <p:sldLayoutId id="2147483738" r:id="rId59"/>
    <p:sldLayoutId id="2147483739" r:id="rId60"/>
    <p:sldLayoutId id="2147483743" r:id="rId61"/>
    <p:sldLayoutId id="2147483744" r:id="rId62"/>
    <p:sldLayoutId id="2147483745" r:id="rId63"/>
    <p:sldLayoutId id="2147483746" r:id="rId64"/>
    <p:sldLayoutId id="2147483748" r:id="rId65"/>
    <p:sldLayoutId id="2147483747" r:id="rId66"/>
    <p:sldLayoutId id="2147483750" r:id="rId67"/>
    <p:sldLayoutId id="2147483749" r:id="rId68"/>
    <p:sldLayoutId id="2147483751" r:id="rId69"/>
    <p:sldLayoutId id="2147483756" r:id="rId70"/>
    <p:sldLayoutId id="2147483762" r:id="rId71"/>
    <p:sldLayoutId id="2147483754" r:id="rId72"/>
    <p:sldLayoutId id="2147483755" r:id="rId73"/>
    <p:sldLayoutId id="2147483769" r:id="rId74"/>
  </p:sldLayoutIdLst>
  <p:hf hdr="0" dt="0"/>
  <p:txStyles>
    <p:titleStyle>
      <a:lvl1pPr algn="l" defTabSz="914423" rtl="0" eaLnBrk="1" latinLnBrk="0" hangingPunct="1">
        <a:lnSpc>
          <a:spcPct val="90000"/>
        </a:lnSpc>
        <a:spcBef>
          <a:spcPct val="0"/>
        </a:spcBef>
        <a:buNone/>
        <a:defRPr lang="en-US" sz="4400" b="0" i="0" kern="1200" spc="50" baseline="0" dirty="0" smtClean="0">
          <a:solidFill>
            <a:schemeClr val="tx1"/>
          </a:solidFill>
          <a:latin typeface="Libre Baskerville" panose="02000000000000000000" pitchFamily="2" charset="0"/>
          <a:ea typeface="Libre Baskerville" panose="02000000000000000000" pitchFamily="2" charset="0"/>
          <a:cs typeface="Libre Baskerville" panose="02000000000000000000" pitchFamily="2" charset="0"/>
        </a:defRPr>
      </a:lvl1pPr>
    </p:titleStyle>
    <p:bodyStyle>
      <a:lvl1pPr marL="0" indent="0" algn="l" defTabSz="914423" rtl="0" eaLnBrk="1" latinLnBrk="0" hangingPunct="1">
        <a:lnSpc>
          <a:spcPct val="90000"/>
        </a:lnSpc>
        <a:spcBef>
          <a:spcPts val="1001"/>
        </a:spcBef>
        <a:buFont typeface="Arial"/>
        <a:buNone/>
        <a:defRPr lang="en-US" sz="3600" b="0" i="0" kern="1200" cap="all" spc="150" baseline="0" dirty="0" smtClean="0">
          <a:solidFill>
            <a:schemeClr val="tx1"/>
          </a:solidFill>
          <a:latin typeface="Lato Medium" panose="020F0502020204030203" pitchFamily="34" charset="77"/>
          <a:ea typeface="Lato Medium" panose="020F0502020204030203" pitchFamily="34" charset="77"/>
          <a:cs typeface="Lato Medium" panose="020F0502020204030203" pitchFamily="34" charset="77"/>
        </a:defRPr>
      </a:lvl1pPr>
      <a:lvl2pPr marL="0" indent="0" algn="l" defTabSz="914423" rtl="0" eaLnBrk="1" latinLnBrk="0" hangingPunct="1">
        <a:lnSpc>
          <a:spcPct val="90000"/>
        </a:lnSpc>
        <a:spcBef>
          <a:spcPts val="500"/>
        </a:spcBef>
        <a:buFont typeface="Arial"/>
        <a:buNone/>
        <a:defRPr lang="en-US" sz="1801" b="0" i="0" kern="1200" cap="all" spc="601" baseline="0" dirty="0" smtClean="0">
          <a:solidFill>
            <a:schemeClr val="tx1"/>
          </a:solidFill>
          <a:latin typeface="Lato" panose="020F0502020204030203" pitchFamily="34" charset="77"/>
          <a:ea typeface="Lato" panose="020F0502020204030203" pitchFamily="34" charset="77"/>
          <a:cs typeface="Lato" panose="020F0502020204030203" pitchFamily="34" charset="77"/>
        </a:defRPr>
      </a:lvl2pPr>
      <a:lvl3pPr marL="0" indent="0" algn="l" defTabSz="914423" rtl="0" eaLnBrk="1" latinLnBrk="0" hangingPunct="1">
        <a:lnSpc>
          <a:spcPct val="90000"/>
        </a:lnSpc>
        <a:spcBef>
          <a:spcPts val="500"/>
        </a:spcBef>
        <a:buFont typeface="Arial"/>
        <a:buNone/>
        <a:defRPr lang="en-US" sz="1401" b="0" i="0" kern="1200" cap="all" spc="400" baseline="0" dirty="0" smtClean="0">
          <a:solidFill>
            <a:schemeClr val="accent4"/>
          </a:solidFill>
          <a:latin typeface="Lato" panose="020F0502020204030203" pitchFamily="34" charset="77"/>
          <a:ea typeface="Lato" panose="020F0502020204030203" pitchFamily="34" charset="77"/>
          <a:cs typeface="Lato" panose="020F0502020204030203" pitchFamily="34" charset="77"/>
        </a:defRPr>
      </a:lvl3pPr>
      <a:lvl4pPr marL="0" indent="0" algn="l" defTabSz="914423" rtl="0" eaLnBrk="1" latinLnBrk="0" hangingPunct="1">
        <a:lnSpc>
          <a:spcPct val="90000"/>
        </a:lnSpc>
        <a:spcBef>
          <a:spcPts val="500"/>
        </a:spcBef>
        <a:buFont typeface="Arial"/>
        <a:buNone/>
        <a:defRPr sz="1401" b="1" i="0" kern="1200" spc="100" baseline="0">
          <a:solidFill>
            <a:schemeClr val="tx1"/>
          </a:solidFill>
          <a:latin typeface="Lato" panose="020F0502020204030203" pitchFamily="34" charset="77"/>
          <a:ea typeface="Lato" panose="020F0502020204030203" pitchFamily="34" charset="77"/>
          <a:cs typeface="Lato" panose="020F0502020204030203" pitchFamily="34" charset="77"/>
        </a:defRPr>
      </a:lvl4pPr>
      <a:lvl5pPr marL="0" indent="0" algn="l" defTabSz="914423" rtl="0" eaLnBrk="1" latinLnBrk="0" hangingPunct="1">
        <a:lnSpc>
          <a:spcPct val="120000"/>
        </a:lnSpc>
        <a:spcBef>
          <a:spcPts val="500"/>
        </a:spcBef>
        <a:buFont typeface="Arial"/>
        <a:buNone/>
        <a:defRPr lang="en-US" sz="1001" b="0" i="0" kern="1200" dirty="0">
          <a:solidFill>
            <a:schemeClr val="accent4"/>
          </a:solidFill>
          <a:latin typeface="Lato Medium" panose="020F0502020204030203" pitchFamily="34" charset="77"/>
          <a:ea typeface="Lato Medium" panose="020F0502020204030203" pitchFamily="34" charset="77"/>
          <a:cs typeface="Lato Medium" panose="020F0502020204030203" pitchFamily="34" charset="77"/>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hyperlink" Target="https://blog-youth-development-insight.extension.umn.edu/2017/08/build-culture-of-healthy-risk-taking.html" TargetMode="Externa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916000" y="5320866"/>
            <a:ext cx="3600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3" name="Text Placeholder 2"/>
          <p:cNvSpPr txBox="1">
            <a:spLocks/>
          </p:cNvSpPr>
          <p:nvPr/>
        </p:nvSpPr>
        <p:spPr>
          <a:xfrm>
            <a:off x="838197" y="5293530"/>
            <a:ext cx="10515601" cy="592081"/>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ctr"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sz="1401" dirty="0">
                <a:latin typeface="Lato" panose="020F0502020204030203" pitchFamily="34" charset="77"/>
              </a:rPr>
              <a:t>Week two on the path to connection</a:t>
            </a:r>
          </a:p>
        </p:txBody>
      </p:sp>
      <p:sp>
        <p:nvSpPr>
          <p:cNvPr id="4" name="Title 3"/>
          <p:cNvSpPr txBox="1">
            <a:spLocks/>
          </p:cNvSpPr>
          <p:nvPr/>
        </p:nvSpPr>
        <p:spPr>
          <a:xfrm>
            <a:off x="838201" y="1735871"/>
            <a:ext cx="10515600" cy="3208870"/>
          </a:xfrm>
          <a:prstGeom prst="rect">
            <a:avLst/>
          </a:prstGeom>
          <a:ln w="63500">
            <a:solidFill>
              <a:srgbClr val="1B80AA"/>
            </a:solidFill>
            <a:miter lim="800000"/>
          </a:ln>
        </p:spPr>
        <p:txBody>
          <a:bodyPr lIns="1080000" tIns="720000" rIns="1080000" bIns="360000" anchor="ctr" anchorCtr="0"/>
          <a:lstStyle>
            <a:lvl1pPr algn="ctr" defTabSz="914400" rtl="0" eaLnBrk="1" latinLnBrk="0" hangingPunct="1">
              <a:lnSpc>
                <a:spcPct val="90000"/>
              </a:lnSpc>
              <a:spcBef>
                <a:spcPct val="0"/>
              </a:spcBef>
              <a:buNone/>
              <a:defRPr lang="en-US" sz="4400" b="1" i="0" kern="1200" dirty="0" smtClean="0">
                <a:solidFill>
                  <a:schemeClr val="tx1"/>
                </a:solidFill>
                <a:latin typeface="Muli Black" charset="0"/>
                <a:ea typeface="Muli Black" charset="0"/>
                <a:cs typeface="Muli Black" charset="0"/>
              </a:defRPr>
            </a:lvl1pPr>
          </a:lstStyle>
          <a:p>
            <a:pPr lvl="0"/>
            <a:endParaRPr lang="en-US" sz="8000" spc="800" baseline="0" dirty="0">
              <a:solidFill>
                <a:schemeClr val="bg1"/>
              </a:solidFill>
            </a:endParaRPr>
          </a:p>
        </p:txBody>
      </p:sp>
      <p:pic>
        <p:nvPicPr>
          <p:cNvPr id="7" name="Picture 6" descr="Text&#10;&#10;Description automatically generated">
            <a:extLst>
              <a:ext uri="{FF2B5EF4-FFF2-40B4-BE49-F238E27FC236}">
                <a16:creationId xmlns:a16="http://schemas.microsoft.com/office/drawing/2014/main" id="{2D5A5309-0D3A-2A41-9DFD-B0D5142C974A}"/>
              </a:ext>
            </a:extLst>
          </p:cNvPr>
          <p:cNvPicPr>
            <a:picLocks noChangeAspect="1"/>
          </p:cNvPicPr>
          <p:nvPr/>
        </p:nvPicPr>
        <p:blipFill>
          <a:blip r:embed="rId4"/>
          <a:stretch>
            <a:fillRect/>
          </a:stretch>
        </p:blipFill>
        <p:spPr>
          <a:xfrm>
            <a:off x="4350725" y="378218"/>
            <a:ext cx="3130550" cy="1092200"/>
          </a:xfrm>
          <a:prstGeom prst="rect">
            <a:avLst/>
          </a:prstGeom>
        </p:spPr>
      </p:pic>
      <p:sp>
        <p:nvSpPr>
          <p:cNvPr id="8" name="Text Placeholder 2">
            <a:extLst>
              <a:ext uri="{FF2B5EF4-FFF2-40B4-BE49-F238E27FC236}">
                <a16:creationId xmlns:a16="http://schemas.microsoft.com/office/drawing/2014/main" id="{096ACD28-3619-6B43-89DE-AB18A1340055}"/>
              </a:ext>
            </a:extLst>
          </p:cNvPr>
          <p:cNvSpPr txBox="1">
            <a:spLocks/>
          </p:cNvSpPr>
          <p:nvPr/>
        </p:nvSpPr>
        <p:spPr>
          <a:xfrm>
            <a:off x="838198" y="2562371"/>
            <a:ext cx="10515601" cy="1555870"/>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ctr"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sz="4400" dirty="0">
                <a:solidFill>
                  <a:schemeClr val="tx1"/>
                </a:solidFill>
                <a:latin typeface="Libre Baskerville" panose="02000000000000000000" pitchFamily="2" charset="0"/>
              </a:rPr>
              <a:t>Understanding anxiety and depression</a:t>
            </a:r>
          </a:p>
        </p:txBody>
      </p:sp>
      <p:sp>
        <p:nvSpPr>
          <p:cNvPr id="9" name="Footer Placeholder 1">
            <a:extLst>
              <a:ext uri="{FF2B5EF4-FFF2-40B4-BE49-F238E27FC236}">
                <a16:creationId xmlns:a16="http://schemas.microsoft.com/office/drawing/2014/main" id="{3E767AE1-8E9A-6C4D-8277-7875CE3E08EB}"/>
              </a:ext>
            </a:extLst>
          </p:cNvPr>
          <p:cNvSpPr txBox="1">
            <a:spLocks/>
          </p:cNvSpPr>
          <p:nvPr/>
        </p:nvSpPr>
        <p:spPr>
          <a:xfrm>
            <a:off x="838198" y="6416071"/>
            <a:ext cx="10303411" cy="365125"/>
          </a:xfrm>
          <a:prstGeom prst="rect">
            <a:avLst/>
          </a:prstGeom>
        </p:spPr>
        <p:txBody>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a:r>
              <a:rPr lang="en-US" sz="900" spc="300" dirty="0">
                <a:solidFill>
                  <a:schemeClr val="bg1">
                    <a:lumMod val="10000"/>
                  </a:schemeClr>
                </a:solidFill>
                <a:latin typeface="Lato" panose="020F0502020204030203" pitchFamily="34" charset="77"/>
              </a:rPr>
              <a:t>©2021 NATHANSWAYPOINT, LLC | NATHANSWAYPOINT.COM</a:t>
            </a:r>
          </a:p>
        </p:txBody>
      </p:sp>
      <p:pic>
        <p:nvPicPr>
          <p:cNvPr id="6" name="Audio 5">
            <a:hlinkClick r:id="" action="ppaction://media"/>
            <a:extLst>
              <a:ext uri="{FF2B5EF4-FFF2-40B4-BE49-F238E27FC236}">
                <a16:creationId xmlns:a16="http://schemas.microsoft.com/office/drawing/2014/main" id="{37F7EEBE-90BE-3A4A-B71C-7D30889433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8693335"/>
      </p:ext>
    </p:extLst>
  </p:cSld>
  <p:clrMapOvr>
    <a:masterClrMapping/>
  </p:clrMapOvr>
  <mc:AlternateContent xmlns:mc="http://schemas.openxmlformats.org/markup-compatibility/2006" xmlns:p14="http://schemas.microsoft.com/office/powerpoint/2010/main">
    <mc:Choice Requires="p14">
      <p:transition spd="slow" p14:dur="2000" advTm="15094"/>
    </mc:Choice>
    <mc:Fallback xmlns="">
      <p:transition spd="slow" advTm="15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4"/>
          </p:nvPr>
        </p:nvSpPr>
        <p:spPr/>
      </p:sp>
      <p:sp>
        <p:nvSpPr>
          <p:cNvPr id="5" name="Text Placeholder 2"/>
          <p:cNvSpPr txBox="1">
            <a:spLocks/>
          </p:cNvSpPr>
          <p:nvPr/>
        </p:nvSpPr>
        <p:spPr>
          <a:xfrm>
            <a:off x="838200" y="5373718"/>
            <a:ext cx="10620023" cy="443198"/>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3200" b="0" dirty="0">
                <a:solidFill>
                  <a:schemeClr val="bg1"/>
                </a:solidFill>
                <a:latin typeface="Libre Baskerville" panose="02000000000000000000" pitchFamily="2" charset="0"/>
              </a:rPr>
              <a:t>Impulsivity and risk taking</a:t>
            </a:r>
          </a:p>
        </p:txBody>
      </p:sp>
      <p:sp>
        <p:nvSpPr>
          <p:cNvPr id="6" name="Text Placeholder 38"/>
          <p:cNvSpPr txBox="1">
            <a:spLocks/>
          </p:cNvSpPr>
          <p:nvPr/>
        </p:nvSpPr>
        <p:spPr>
          <a:xfrm>
            <a:off x="1856399" y="1560648"/>
            <a:ext cx="3861122" cy="2492734"/>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lvl="4" indent="-285750">
              <a:buFont typeface="Arial" panose="020B0604020202020204" pitchFamily="34" charset="0"/>
              <a:buChar char="•"/>
            </a:pPr>
            <a:r>
              <a:rPr lang="en-US" sz="1400" dirty="0">
                <a:solidFill>
                  <a:schemeClr val="tx1"/>
                </a:solidFill>
                <a:latin typeface="Lato" panose="020F0502020204030203" pitchFamily="34" charset="77"/>
              </a:rPr>
              <a:t>The job of the prefrontal cortex is to think ahead to consequences and control impulses</a:t>
            </a:r>
          </a:p>
          <a:p>
            <a:pPr marL="285750" lvl="4" indent="-285750">
              <a:buFont typeface="Arial" panose="020B0604020202020204" pitchFamily="34" charset="0"/>
              <a:buChar char="•"/>
            </a:pPr>
            <a:r>
              <a:rPr lang="en-US" sz="1400" dirty="0">
                <a:solidFill>
                  <a:schemeClr val="tx1"/>
                </a:solidFill>
                <a:latin typeface="Lato" panose="020F0502020204030203" pitchFamily="34" charset="77"/>
              </a:rPr>
              <a:t>It is a major construction site during adolescence.</a:t>
            </a:r>
          </a:p>
          <a:p>
            <a:pPr marL="285750" lvl="4" indent="-285750">
              <a:buFont typeface="Arial" panose="020B0604020202020204" pitchFamily="34" charset="0"/>
              <a:buChar char="•"/>
            </a:pPr>
            <a:r>
              <a:rPr lang="en-US" sz="1400" dirty="0">
                <a:solidFill>
                  <a:schemeClr val="tx1"/>
                </a:solidFill>
                <a:latin typeface="Lato" panose="020F0502020204030203" pitchFamily="34" charset="77"/>
              </a:rPr>
              <a:t>Can’t distinguish between a GOOD decision and a BAD one, no matter how intelligent the child is.</a:t>
            </a:r>
          </a:p>
          <a:p>
            <a:pPr marL="285750" lvl="4" indent="-285750">
              <a:buFont typeface="Arial" panose="020B0604020202020204" pitchFamily="34" charset="0"/>
              <a:buChar char="•"/>
            </a:pPr>
            <a:r>
              <a:rPr lang="en-US" sz="1400" dirty="0">
                <a:solidFill>
                  <a:schemeClr val="tx1"/>
                </a:solidFill>
                <a:latin typeface="Lato" panose="020F0502020204030203" pitchFamily="34" charset="77"/>
              </a:rPr>
              <a:t>Quickness to anger results from poor impulse control.</a:t>
            </a:r>
          </a:p>
        </p:txBody>
      </p:sp>
      <p:cxnSp>
        <p:nvCxnSpPr>
          <p:cNvPr id="7" name="Straight Connector 6"/>
          <p:cNvCxnSpPr/>
          <p:nvPr/>
        </p:nvCxnSpPr>
        <p:spPr>
          <a:xfrm flipH="1">
            <a:off x="1496399" y="1277644"/>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9" name="Slide Number Placeholder 8"/>
          <p:cNvSpPr>
            <a:spLocks noGrp="1"/>
          </p:cNvSpPr>
          <p:nvPr>
            <p:ph type="sldNum" sz="quarter" idx="4"/>
          </p:nvPr>
        </p:nvSpPr>
        <p:spPr/>
        <p:txBody>
          <a:bodyPr/>
          <a:lstStyle/>
          <a:p>
            <a:fld id="{584AFF75-BD5D-E342-A9F1-12EC02DB40E0}" type="slidenum">
              <a:rPr lang="en-US" smtClean="0"/>
              <a:pPr/>
              <a:t>10</a:t>
            </a:fld>
            <a:endParaRPr lang="en-US" dirty="0"/>
          </a:p>
        </p:txBody>
      </p:sp>
      <p:pic>
        <p:nvPicPr>
          <p:cNvPr id="8" name="Picture 7" descr="A person flying through the air while swimming in a body of water&#10;&#10;Description automatically generated">
            <a:extLst>
              <a:ext uri="{FF2B5EF4-FFF2-40B4-BE49-F238E27FC236}">
                <a16:creationId xmlns:a16="http://schemas.microsoft.com/office/drawing/2014/main" id="{540F7545-34D2-AB4B-A839-82E872932C8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096000" y="1082128"/>
            <a:ext cx="3516350" cy="3462252"/>
          </a:xfrm>
          <a:prstGeom prst="rect">
            <a:avLst/>
          </a:prstGeom>
        </p:spPr>
      </p:pic>
      <p:pic>
        <p:nvPicPr>
          <p:cNvPr id="3" name="Audio 2">
            <a:hlinkClick r:id="" action="ppaction://media"/>
            <a:extLst>
              <a:ext uri="{FF2B5EF4-FFF2-40B4-BE49-F238E27FC236}">
                <a16:creationId xmlns:a16="http://schemas.microsoft.com/office/drawing/2014/main" id="{ACFBC70B-08D4-EE44-B8CD-EF4BA92782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15613150"/>
      </p:ext>
    </p:extLst>
  </p:cSld>
  <p:clrMapOvr>
    <a:masterClrMapping/>
  </p:clrMapOvr>
  <mc:AlternateContent xmlns:mc="http://schemas.openxmlformats.org/markup-compatibility/2006" xmlns:p14="http://schemas.microsoft.com/office/powerpoint/2010/main">
    <mc:Choice Requires="p14">
      <p:transition spd="slow" p14:dur="2000" advTm="56432"/>
    </mc:Choice>
    <mc:Fallback xmlns="">
      <p:transition spd="slow" advTm="5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30F044-3AD9-A74B-A5BB-15787C375F11}"/>
              </a:ext>
            </a:extLst>
          </p:cNvPr>
          <p:cNvSpPr/>
          <p:nvPr/>
        </p:nvSpPr>
        <p:spPr>
          <a:xfrm>
            <a:off x="1676399" y="1085850"/>
            <a:ext cx="10267951" cy="3457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Men looking at a computer&#10;&#10;Description automatically generated with medium confidence">
            <a:extLst>
              <a:ext uri="{FF2B5EF4-FFF2-40B4-BE49-F238E27FC236}">
                <a16:creationId xmlns:a16="http://schemas.microsoft.com/office/drawing/2014/main" id="{C6E26B95-AA99-3142-B7B1-E9D1E32FC829}"/>
              </a:ext>
            </a:extLst>
          </p:cNvPr>
          <p:cNvPicPr>
            <a:picLocks noGrp="1" noChangeAspect="1"/>
          </p:cNvPicPr>
          <p:nvPr>
            <p:ph type="pic" sz="quarter" idx="14"/>
          </p:nvPr>
        </p:nvPicPr>
        <p:blipFill>
          <a:blip r:embed="rId4">
            <a:extLst>
              <a:ext uri="{28A0092B-C50C-407E-A947-70E740481C1C}">
                <a14:useLocalDpi xmlns:a14="http://schemas.microsoft.com/office/drawing/2010/main"/>
              </a:ext>
            </a:extLst>
          </a:blip>
          <a:srcRect/>
          <a:stretch>
            <a:fillRect/>
          </a:stretch>
        </p:blipFill>
        <p:spPr>
          <a:xfrm>
            <a:off x="6670283" y="1277644"/>
            <a:ext cx="4683518" cy="3014837"/>
          </a:xfrm>
        </p:spPr>
      </p:pic>
      <p:sp>
        <p:nvSpPr>
          <p:cNvPr id="5" name="Text Placeholder 2"/>
          <p:cNvSpPr txBox="1">
            <a:spLocks/>
          </p:cNvSpPr>
          <p:nvPr/>
        </p:nvSpPr>
        <p:spPr>
          <a:xfrm>
            <a:off x="838200" y="5373718"/>
            <a:ext cx="10620023" cy="443198"/>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3200" b="0" dirty="0">
                <a:solidFill>
                  <a:schemeClr val="bg1"/>
                </a:solidFill>
                <a:latin typeface="Libre Baskerville" panose="02000000000000000000" pitchFamily="2" charset="0"/>
              </a:rPr>
              <a:t>communication</a:t>
            </a:r>
          </a:p>
        </p:txBody>
      </p:sp>
      <p:sp>
        <p:nvSpPr>
          <p:cNvPr id="6" name="Text Placeholder 38"/>
          <p:cNvSpPr txBox="1">
            <a:spLocks/>
          </p:cNvSpPr>
          <p:nvPr/>
        </p:nvSpPr>
        <p:spPr>
          <a:xfrm>
            <a:off x="1856399" y="1439004"/>
            <a:ext cx="3861122" cy="275126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lvl="4" indent="-285750">
              <a:buFont typeface="Arial" panose="020B0604020202020204" pitchFamily="34" charset="0"/>
              <a:buChar char="•"/>
            </a:pPr>
            <a:r>
              <a:rPr lang="en-US" sz="1400" dirty="0">
                <a:solidFill>
                  <a:schemeClr val="tx1"/>
                </a:solidFill>
                <a:latin typeface="Lato" panose="020F0502020204030203" pitchFamily="34" charset="77"/>
              </a:rPr>
              <a:t>While the prefrontal cortex is under construction, the limbic system carries the weight in communication.</a:t>
            </a:r>
          </a:p>
          <a:p>
            <a:pPr marL="285750" lvl="4" indent="-285750">
              <a:buFont typeface="Arial" panose="020B0604020202020204" pitchFamily="34" charset="0"/>
              <a:buChar char="•"/>
            </a:pPr>
            <a:r>
              <a:rPr lang="en-US" sz="1400" dirty="0">
                <a:solidFill>
                  <a:schemeClr val="tx1"/>
                </a:solidFill>
                <a:latin typeface="Lato" panose="020F0502020204030203" pitchFamily="34" charset="77"/>
              </a:rPr>
              <a:t>Adolescents misread facial expressions as they filter through the amygdala rather than the PFC.</a:t>
            </a:r>
          </a:p>
          <a:p>
            <a:pPr marL="285750" lvl="4" indent="-285750">
              <a:buFont typeface="Arial" panose="020B0604020202020204" pitchFamily="34" charset="0"/>
              <a:buChar char="•"/>
            </a:pPr>
            <a:r>
              <a:rPr lang="en-US" sz="1400" dirty="0">
                <a:solidFill>
                  <a:schemeClr val="tx1"/>
                </a:solidFill>
                <a:latin typeface="Lato" panose="020F0502020204030203" pitchFamily="34" charset="77"/>
              </a:rPr>
              <a:t>The amygdala also drives the response to perceived anger, resulting in what you perceive as an overreaction.</a:t>
            </a:r>
          </a:p>
          <a:p>
            <a:pPr marL="285750" lvl="4" indent="-285750">
              <a:buFont typeface="Arial" panose="020B0604020202020204" pitchFamily="34" charset="0"/>
              <a:buChar char="•"/>
            </a:pPr>
            <a:r>
              <a:rPr lang="en-US" sz="1400" dirty="0">
                <a:solidFill>
                  <a:schemeClr val="tx1"/>
                </a:solidFill>
                <a:latin typeface="Lato" panose="020F0502020204030203" pitchFamily="34" charset="77"/>
              </a:rPr>
              <a:t>“Brakes” are also still under construction.</a:t>
            </a:r>
          </a:p>
        </p:txBody>
      </p:sp>
      <p:cxnSp>
        <p:nvCxnSpPr>
          <p:cNvPr id="7" name="Straight Connector 6"/>
          <p:cNvCxnSpPr/>
          <p:nvPr/>
        </p:nvCxnSpPr>
        <p:spPr>
          <a:xfrm flipH="1">
            <a:off x="1496399" y="1277644"/>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
        <p:nvSpPr>
          <p:cNvPr id="9" name="Slide Number Placeholder 8"/>
          <p:cNvSpPr>
            <a:spLocks noGrp="1"/>
          </p:cNvSpPr>
          <p:nvPr>
            <p:ph type="sldNum" sz="quarter" idx="4"/>
          </p:nvPr>
        </p:nvSpPr>
        <p:spPr/>
        <p:txBody>
          <a:bodyPr/>
          <a:lstStyle/>
          <a:p>
            <a:fld id="{584AFF75-BD5D-E342-A9F1-12EC02DB40E0}" type="slidenum">
              <a:rPr lang="en-US" smtClean="0"/>
              <a:pPr/>
              <a:t>11</a:t>
            </a:fld>
            <a:endParaRPr lang="en-US" dirty="0"/>
          </a:p>
        </p:txBody>
      </p:sp>
      <p:pic>
        <p:nvPicPr>
          <p:cNvPr id="2" name="Audio 1">
            <a:hlinkClick r:id="" action="ppaction://media"/>
            <a:extLst>
              <a:ext uri="{FF2B5EF4-FFF2-40B4-BE49-F238E27FC236}">
                <a16:creationId xmlns:a16="http://schemas.microsoft.com/office/drawing/2014/main" id="{4CCE9A22-3F13-034C-B2F9-0D53682F27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66098428"/>
      </p:ext>
    </p:extLst>
  </p:cSld>
  <p:clrMapOvr>
    <a:masterClrMapping/>
  </p:clrMapOvr>
  <mc:AlternateContent xmlns:mc="http://schemas.openxmlformats.org/markup-compatibility/2006" xmlns:p14="http://schemas.microsoft.com/office/powerpoint/2010/main">
    <mc:Choice Requires="p14">
      <p:transition spd="slow" p14:dur="2000" advTm="50301"/>
    </mc:Choice>
    <mc:Fallback xmlns="">
      <p:transition spd="slow" advTm="50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2"/>
          <p:cNvSpPr txBox="1">
            <a:spLocks/>
          </p:cNvSpPr>
          <p:nvPr/>
        </p:nvSpPr>
        <p:spPr>
          <a:xfrm>
            <a:off x="655320" y="365125"/>
            <a:ext cx="5120114" cy="1692794"/>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ct val="0"/>
              </a:spcBef>
              <a:spcAft>
                <a:spcPts val="600"/>
              </a:spcAft>
            </a:pPr>
            <a:r>
              <a:rPr lang="en-US" sz="4400" b="0" dirty="0">
                <a:latin typeface="Libre Baskerville" panose="02000000000000000000" pitchFamily="2" charset="0"/>
                <a:ea typeface="+mj-ea"/>
                <a:cs typeface="+mj-cs"/>
              </a:rPr>
              <a:t>Emotional regulation</a:t>
            </a:r>
          </a:p>
        </p:txBody>
      </p:sp>
      <p:cxnSp>
        <p:nvCxnSpPr>
          <p:cNvPr id="14" name="Straight Arrow Connector 1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Text Placeholder 38"/>
          <p:cNvSpPr txBox="1">
            <a:spLocks/>
          </p:cNvSpPr>
          <p:nvPr/>
        </p:nvSpPr>
        <p:spPr>
          <a:xfrm>
            <a:off x="297444" y="4131286"/>
            <a:ext cx="5120113" cy="34622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lvl="4" indent="-228600">
              <a:lnSpc>
                <a:spcPct val="90000"/>
              </a:lnSpc>
              <a:buFont typeface="Arial" panose="020B0604020202020204" pitchFamily="34" charset="0"/>
              <a:buChar char="•"/>
            </a:pPr>
            <a:r>
              <a:rPr lang="en-US" sz="1600" dirty="0">
                <a:solidFill>
                  <a:schemeClr val="bg1"/>
                </a:solidFill>
                <a:latin typeface="Lato" panose="020F0502020204030203" pitchFamily="34" charset="77"/>
                <a:ea typeface="+mn-ea"/>
                <a:cs typeface="+mn-cs"/>
              </a:rPr>
              <a:t>Hormone production ramps up at the beginning of adolescence.</a:t>
            </a:r>
          </a:p>
          <a:p>
            <a:pPr marL="285750" lvl="4" indent="-228600">
              <a:lnSpc>
                <a:spcPct val="90000"/>
              </a:lnSpc>
              <a:buFont typeface="Arial" panose="020B0604020202020204" pitchFamily="34" charset="0"/>
              <a:buChar char="•"/>
            </a:pPr>
            <a:r>
              <a:rPr lang="en-US" sz="1600" dirty="0">
                <a:solidFill>
                  <a:schemeClr val="bg1"/>
                </a:solidFill>
                <a:latin typeface="Lato" panose="020F0502020204030203" pitchFamily="34" charset="77"/>
                <a:ea typeface="+mn-ea"/>
                <a:cs typeface="+mn-cs"/>
              </a:rPr>
              <a:t>Increase in testosterone production for boys leads to overstimulation of the amygdala.</a:t>
            </a:r>
          </a:p>
          <a:p>
            <a:pPr marL="285750" lvl="4" indent="-228600">
              <a:lnSpc>
                <a:spcPct val="90000"/>
              </a:lnSpc>
              <a:buFont typeface="Arial" panose="020B0604020202020204" pitchFamily="34" charset="0"/>
              <a:buChar char="•"/>
            </a:pPr>
            <a:r>
              <a:rPr lang="en-US" sz="1600" dirty="0">
                <a:solidFill>
                  <a:schemeClr val="bg1"/>
                </a:solidFill>
                <a:latin typeface="Lato" panose="020F0502020204030203" pitchFamily="34" charset="77"/>
                <a:ea typeface="+mn-ea"/>
                <a:cs typeface="+mn-cs"/>
              </a:rPr>
              <a:t>Increase in estrogen and progesterone for girls can lead to mood swings, and influence reactions to stress, sex drive and appetite.</a:t>
            </a:r>
          </a:p>
        </p:txBody>
      </p:sp>
      <p:sp>
        <p:nvSpPr>
          <p:cNvPr id="9" name="Slide Number Placeholder 8"/>
          <p:cNvSpPr>
            <a:spLocks noGrp="1"/>
          </p:cNvSpPr>
          <p:nvPr>
            <p:ph type="sldNum" sz="quarter" idx="4"/>
          </p:nvPr>
        </p:nvSpPr>
        <p:spPr>
          <a:xfrm>
            <a:off x="6941820" y="6356350"/>
            <a:ext cx="1165860" cy="365125"/>
          </a:xfrm>
        </p:spPr>
        <p:txBody>
          <a:bodyPr vert="horz" lIns="91440" tIns="45720" rIns="91440" bIns="45720" rtlCol="0" anchor="ctr">
            <a:normAutofit/>
          </a:bodyPr>
          <a:lstStyle/>
          <a:p>
            <a:pPr defTabSz="914400">
              <a:spcAft>
                <a:spcPts val="600"/>
              </a:spcAft>
              <a:defRPr/>
            </a:pPr>
            <a:fld id="{584AFF75-BD5D-E342-A9F1-12EC02DB40E0}" type="slidenum">
              <a:rPr lang="en-US" sz="1200" b="0" cap="none" smtClean="0">
                <a:solidFill>
                  <a:prstClr val="black">
                    <a:tint val="75000"/>
                  </a:prstClr>
                </a:solidFill>
                <a:latin typeface="Calibri" panose="020F0502020204030204"/>
                <a:ea typeface="+mn-ea"/>
                <a:cs typeface="+mn-cs"/>
              </a:rPr>
              <a:pPr defTabSz="914400">
                <a:spcAft>
                  <a:spcPts val="600"/>
                </a:spcAft>
                <a:defRPr/>
              </a:pPr>
              <a:t>12</a:t>
            </a:fld>
            <a:endParaRPr lang="en-US" sz="1200" b="0" cap="none">
              <a:solidFill>
                <a:prstClr val="black">
                  <a:tint val="75000"/>
                </a:prstClr>
              </a:solidFill>
              <a:latin typeface="Calibri" panose="020F0502020204030204"/>
              <a:ea typeface="+mn-ea"/>
              <a:cs typeface="+mn-cs"/>
            </a:endParaRPr>
          </a:p>
        </p:txBody>
      </p:sp>
      <p:pic>
        <p:nvPicPr>
          <p:cNvPr id="4" name="Picture Placeholder 3" descr="A picture containing person, outdoor, person&#10;&#10;Description automatically generated">
            <a:extLst>
              <a:ext uri="{FF2B5EF4-FFF2-40B4-BE49-F238E27FC236}">
                <a16:creationId xmlns:a16="http://schemas.microsoft.com/office/drawing/2014/main" id="{47D9E219-DCCA-F344-8784-7D349823498B}"/>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a:ext>
            </a:extLst>
          </a:blip>
          <a:srcRect/>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2" name="Audio 1">
            <a:hlinkClick r:id="" action="ppaction://media"/>
            <a:extLst>
              <a:ext uri="{FF2B5EF4-FFF2-40B4-BE49-F238E27FC236}">
                <a16:creationId xmlns:a16="http://schemas.microsoft.com/office/drawing/2014/main" id="{0D2FF2E3-A61F-A343-905B-3EF519A573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53336525"/>
      </p:ext>
    </p:extLst>
  </p:cSld>
  <p:clrMapOvr>
    <a:masterClrMapping/>
  </p:clrMapOvr>
  <mc:AlternateContent xmlns:mc="http://schemas.openxmlformats.org/markup-compatibility/2006" xmlns:p14="http://schemas.microsoft.com/office/powerpoint/2010/main">
    <mc:Choice Requires="p14">
      <p:transition spd="slow" p14:dur="2000" advTm="26907"/>
    </mc:Choice>
    <mc:Fallback xmlns="">
      <p:transition spd="slow" advTm="26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outdoor, blue&#10;&#10;Description automatically generated">
            <a:extLst>
              <a:ext uri="{FF2B5EF4-FFF2-40B4-BE49-F238E27FC236}">
                <a16:creationId xmlns:a16="http://schemas.microsoft.com/office/drawing/2014/main" id="{018F86BA-A549-F24D-8C79-CAA04AD06A9E}"/>
              </a:ext>
            </a:extLst>
          </p:cNvPr>
          <p:cNvPicPr>
            <a:picLocks noGrp="1" noChangeAspect="1"/>
          </p:cNvPicPr>
          <p:nvPr>
            <p:ph type="pic" sz="quarter" idx="14"/>
          </p:nvPr>
        </p:nvPicPr>
        <p:blipFill>
          <a:blip r:embed="rId4">
            <a:extLst>
              <a:ext uri="{28A0092B-C50C-407E-A947-70E740481C1C}">
                <a14:useLocalDpi xmlns:a14="http://schemas.microsoft.com/office/drawing/2010/main"/>
              </a:ext>
            </a:extLst>
          </a:blip>
          <a:srcRect/>
          <a:stretch>
            <a:fillRect/>
          </a:stretch>
        </p:blipFill>
        <p:spPr/>
      </p:pic>
      <p:pic>
        <p:nvPicPr>
          <p:cNvPr id="11" name="Picture Placeholder 10" descr="A picture containing person, people&#10;&#10;Description automatically generated">
            <a:extLst>
              <a:ext uri="{FF2B5EF4-FFF2-40B4-BE49-F238E27FC236}">
                <a16:creationId xmlns:a16="http://schemas.microsoft.com/office/drawing/2014/main" id="{C6F0EDA7-9EBB-D242-964D-B117CEC1BA05}"/>
              </a:ext>
            </a:extLst>
          </p:cNvPr>
          <p:cNvPicPr>
            <a:picLocks noGrp="1" noChangeAspect="1"/>
          </p:cNvPicPr>
          <p:nvPr>
            <p:ph type="pic" sz="quarter" idx="15"/>
          </p:nvPr>
        </p:nvPicPr>
        <p:blipFill>
          <a:blip r:embed="rId5">
            <a:extLst>
              <a:ext uri="{28A0092B-C50C-407E-A947-70E740481C1C}">
                <a14:useLocalDpi xmlns:a14="http://schemas.microsoft.com/office/drawing/2010/main"/>
              </a:ext>
            </a:extLst>
          </a:blip>
          <a:srcRect/>
          <a:stretch>
            <a:fillRect/>
          </a:stretch>
        </p:blipFill>
        <p:spPr>
          <a:xfrm>
            <a:off x="513905" y="421200"/>
            <a:ext cx="5255700" cy="6015600"/>
          </a:xfrm>
        </p:spPr>
      </p:pic>
      <p:sp>
        <p:nvSpPr>
          <p:cNvPr id="5" name="Rectangle 4"/>
          <p:cNvSpPr>
            <a:spLocks/>
          </p:cNvSpPr>
          <p:nvPr userDrawn="1"/>
        </p:nvSpPr>
        <p:spPr>
          <a:xfrm>
            <a:off x="3794547" y="909000"/>
            <a:ext cx="4602908" cy="50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1" b="0" i="0" dirty="0">
              <a:latin typeface="Muli Regular" charset="0"/>
            </a:endParaRPr>
          </a:p>
        </p:txBody>
      </p:sp>
      <p:sp>
        <p:nvSpPr>
          <p:cNvPr id="6" name="Text Placeholder 2"/>
          <p:cNvSpPr txBox="1">
            <a:spLocks/>
          </p:cNvSpPr>
          <p:nvPr userDrawn="1"/>
        </p:nvSpPr>
        <p:spPr>
          <a:xfrm>
            <a:off x="4359286" y="2400139"/>
            <a:ext cx="3473427" cy="886397"/>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3200" b="0" dirty="0">
                <a:solidFill>
                  <a:schemeClr val="bg1"/>
                </a:solidFill>
                <a:latin typeface="Libre Baskerville" panose="02000000000000000000" pitchFamily="2" charset="0"/>
              </a:rPr>
              <a:t>Gender differences</a:t>
            </a:r>
          </a:p>
        </p:txBody>
      </p:sp>
      <p:sp>
        <p:nvSpPr>
          <p:cNvPr id="7" name="Text Placeholder 38"/>
          <p:cNvSpPr txBox="1">
            <a:spLocks/>
          </p:cNvSpPr>
          <p:nvPr userDrawn="1"/>
        </p:nvSpPr>
        <p:spPr>
          <a:xfrm>
            <a:off x="4751198" y="3431252"/>
            <a:ext cx="2656508" cy="21662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lvl="4" indent="-285750">
              <a:buFont typeface="Arial" panose="020B0604020202020204" pitchFamily="34" charset="0"/>
              <a:buChar char="•"/>
            </a:pPr>
            <a:r>
              <a:rPr lang="en-US" sz="1600" dirty="0">
                <a:solidFill>
                  <a:schemeClr val="bg1"/>
                </a:solidFill>
                <a:latin typeface="Lato" panose="020F0502020204030203" pitchFamily="34" charset="77"/>
              </a:rPr>
              <a:t>Girls reach puberty earlier than boys.</a:t>
            </a:r>
          </a:p>
          <a:p>
            <a:pPr marL="285750" lvl="4" indent="-285750">
              <a:buFont typeface="Arial" panose="020B0604020202020204" pitchFamily="34" charset="0"/>
              <a:buChar char="•"/>
            </a:pPr>
            <a:r>
              <a:rPr lang="en-US" sz="1600" dirty="0">
                <a:solidFill>
                  <a:schemeClr val="bg1"/>
                </a:solidFill>
                <a:latin typeface="Lato" panose="020F0502020204030203" pitchFamily="34" charset="77"/>
              </a:rPr>
              <a:t>Left hemisphere develops before right in girls.</a:t>
            </a:r>
          </a:p>
          <a:p>
            <a:pPr marL="285750" lvl="4" indent="-285750">
              <a:buFont typeface="Arial" panose="020B0604020202020204" pitchFamily="34" charset="0"/>
              <a:buChar char="•"/>
            </a:pPr>
            <a:r>
              <a:rPr lang="en-US" sz="1600" dirty="0">
                <a:solidFill>
                  <a:schemeClr val="bg1"/>
                </a:solidFill>
                <a:latin typeface="Lato" panose="020F0502020204030203" pitchFamily="34" charset="77"/>
              </a:rPr>
              <a:t>Right hemisphere develops before left in boys.</a:t>
            </a:r>
          </a:p>
        </p:txBody>
      </p:sp>
      <p:pic>
        <p:nvPicPr>
          <p:cNvPr id="9" name="Picture 8" descr="A picture containing icon&#10;&#10;Description automatically generated">
            <a:extLst>
              <a:ext uri="{FF2B5EF4-FFF2-40B4-BE49-F238E27FC236}">
                <a16:creationId xmlns:a16="http://schemas.microsoft.com/office/drawing/2014/main" id="{D4701E9E-8627-BE43-8176-C94F9449132D}"/>
              </a:ext>
            </a:extLst>
          </p:cNvPr>
          <p:cNvPicPr>
            <a:picLocks noChangeAspect="1"/>
          </p:cNvPicPr>
          <p:nvPr/>
        </p:nvPicPr>
        <p:blipFill>
          <a:blip r:embed="rId6"/>
          <a:stretch>
            <a:fillRect/>
          </a:stretch>
        </p:blipFill>
        <p:spPr>
          <a:xfrm>
            <a:off x="5643805" y="1256125"/>
            <a:ext cx="871295" cy="835883"/>
          </a:xfrm>
          <a:prstGeom prst="rect">
            <a:avLst/>
          </a:prstGeom>
        </p:spPr>
      </p:pic>
      <p:pic>
        <p:nvPicPr>
          <p:cNvPr id="2" name="Audio 1">
            <a:hlinkClick r:id="" action="ppaction://media"/>
            <a:extLst>
              <a:ext uri="{FF2B5EF4-FFF2-40B4-BE49-F238E27FC236}">
                <a16:creationId xmlns:a16="http://schemas.microsoft.com/office/drawing/2014/main" id="{E5CBFE18-5FA7-A244-8620-93BC35EA37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14871912"/>
      </p:ext>
    </p:extLst>
  </p:cSld>
  <p:clrMapOvr>
    <a:masterClrMapping/>
  </p:clrMapOvr>
  <mc:AlternateContent xmlns:mc="http://schemas.openxmlformats.org/markup-compatibility/2006" xmlns:p14="http://schemas.microsoft.com/office/powerpoint/2010/main">
    <mc:Choice Requires="p14">
      <p:transition spd="slow" p14:dur="2000" advTm="41280"/>
    </mc:Choice>
    <mc:Fallback xmlns="">
      <p:transition spd="slow" advTm="4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838201" y="1850130"/>
            <a:ext cx="10515601" cy="2628840"/>
          </a:xfrm>
          <a:prstGeom prst="rect">
            <a:avLst/>
          </a:prstGeom>
          <a:noFill/>
        </p:spPr>
        <p:txBody>
          <a:bodyPr lIns="360000" tIns="360000" rIns="360000" bIns="360000" anchor="b" anchorCtr="0"/>
          <a:lstStyle>
            <a:lvl1pPr algn="ctr" defTabSz="914400" rtl="0" eaLnBrk="1" latinLnBrk="0" hangingPunct="1">
              <a:lnSpc>
                <a:spcPct val="90000"/>
              </a:lnSpc>
              <a:spcBef>
                <a:spcPct val="0"/>
              </a:spcBef>
              <a:buNone/>
              <a:defRPr lang="en-US" sz="4400" b="1" i="0" kern="1200" dirty="0" smtClean="0">
                <a:solidFill>
                  <a:schemeClr val="tx1"/>
                </a:solidFill>
                <a:latin typeface="Muli Black" charset="0"/>
                <a:ea typeface="Muli Black" charset="0"/>
                <a:cs typeface="Muli Black" charset="0"/>
              </a:defRPr>
            </a:lvl1pPr>
          </a:lstStyle>
          <a:p>
            <a:pPr lvl="0" algn="ctr"/>
            <a:r>
              <a:rPr lang="en-US" sz="5401" b="0" dirty="0">
                <a:solidFill>
                  <a:schemeClr val="tx1"/>
                </a:solidFill>
                <a:latin typeface="Libre Baskerville" panose="02000000000000000000" pitchFamily="2" charset="0"/>
              </a:rPr>
              <a:t>A Summary on </a:t>
            </a:r>
          </a:p>
          <a:p>
            <a:pPr lvl="0" algn="ctr"/>
            <a:r>
              <a:rPr lang="en-US" sz="5401" b="0" dirty="0">
                <a:solidFill>
                  <a:schemeClr val="tx1"/>
                </a:solidFill>
                <a:latin typeface="Libre Baskerville" panose="02000000000000000000" pitchFamily="2" charset="0"/>
              </a:rPr>
              <a:t>Brain Development</a:t>
            </a:r>
          </a:p>
        </p:txBody>
      </p:sp>
      <p:sp>
        <p:nvSpPr>
          <p:cNvPr id="5" name="Text Placeholder 2"/>
          <p:cNvSpPr txBox="1">
            <a:spLocks/>
          </p:cNvSpPr>
          <p:nvPr/>
        </p:nvSpPr>
        <p:spPr>
          <a:xfrm>
            <a:off x="838201" y="4988637"/>
            <a:ext cx="10515601" cy="287451"/>
          </a:xfrm>
          <a:prstGeom prst="rect">
            <a:avLst/>
          </a:prstGeom>
          <a:noFill/>
        </p:spPr>
        <p:txBody>
          <a:bodyPr wrap="square" lIns="0" tIns="46800" rIns="90000" anchor="ctr"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ctr"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lgn="ctr"/>
            <a:r>
              <a:rPr lang="en-US" sz="1401" dirty="0">
                <a:latin typeface="Lato" panose="020F0502020204030203" pitchFamily="34" charset="77"/>
              </a:rPr>
              <a:t>When should you be worried?</a:t>
            </a:r>
          </a:p>
        </p:txBody>
      </p:sp>
      <p:sp>
        <p:nvSpPr>
          <p:cNvPr id="6" name="Footer Placeholder 5"/>
          <p:cNvSpPr>
            <a:spLocks noGrp="1"/>
          </p:cNvSpPr>
          <p:nvPr>
            <p:ph type="ftr" sz="quarter" idx="3"/>
          </p:nvPr>
        </p:nvSpPr>
        <p:spPr>
          <a:xfrm>
            <a:off x="2601191" y="6338604"/>
            <a:ext cx="6989617" cy="365125"/>
          </a:xfrm>
        </p:spPr>
        <p:txBody>
          <a:bodyPr/>
          <a:lstStyle/>
          <a:p>
            <a:pPr algn="ctr"/>
            <a:r>
              <a:rPr lang="en-US" b="0" spc="300" dirty="0">
                <a:solidFill>
                  <a:schemeClr val="bg1">
                    <a:lumMod val="10000"/>
                  </a:schemeClr>
                </a:solidFill>
                <a:latin typeface="Lato" panose="020F0502020204030203" pitchFamily="34" charset="77"/>
              </a:rPr>
              <a:t>©2021 NATHANSWAYPOINT, LLC | NATHANSWAYPOINT.COM</a:t>
            </a:r>
          </a:p>
          <a:p>
            <a:endParaRPr lang="en-US" dirty="0"/>
          </a:p>
        </p:txBody>
      </p:sp>
      <p:pic>
        <p:nvPicPr>
          <p:cNvPr id="3" name="Audio 2">
            <a:hlinkClick r:id="" action="ppaction://media"/>
            <a:extLst>
              <a:ext uri="{FF2B5EF4-FFF2-40B4-BE49-F238E27FC236}">
                <a16:creationId xmlns:a16="http://schemas.microsoft.com/office/drawing/2014/main" id="{CAAD966C-D333-DB46-9CFE-FC30C0DB3E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96284721"/>
      </p:ext>
    </p:extLst>
  </p:cSld>
  <p:clrMapOvr>
    <a:masterClrMapping/>
  </p:clrMapOvr>
  <mc:AlternateContent xmlns:mc="http://schemas.openxmlformats.org/markup-compatibility/2006" xmlns:p14="http://schemas.microsoft.com/office/powerpoint/2010/main">
    <mc:Choice Requires="p14">
      <p:transition spd="slow" p14:dur="2000" advTm="23721"/>
    </mc:Choice>
    <mc:Fallback xmlns="">
      <p:transition spd="slow" advTm="2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txBox="1">
            <a:spLocks/>
          </p:cNvSpPr>
          <p:nvPr/>
        </p:nvSpPr>
        <p:spPr>
          <a:xfrm>
            <a:off x="838201" y="5475647"/>
            <a:ext cx="10515601" cy="592081"/>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ctr"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sz="1401" dirty="0">
                <a:solidFill>
                  <a:schemeClr val="accent3">
                    <a:lumMod val="20000"/>
                    <a:lumOff val="80000"/>
                  </a:schemeClr>
                </a:solidFill>
                <a:latin typeface="Lato" panose="020F0502020204030203" pitchFamily="34" charset="77"/>
              </a:rPr>
              <a:t>Lauren Elizabeth</a:t>
            </a:r>
          </a:p>
        </p:txBody>
      </p:sp>
      <p:sp>
        <p:nvSpPr>
          <p:cNvPr id="12" name="Title 3"/>
          <p:cNvSpPr txBox="1">
            <a:spLocks/>
          </p:cNvSpPr>
          <p:nvPr/>
        </p:nvSpPr>
        <p:spPr>
          <a:xfrm>
            <a:off x="838201" y="2878041"/>
            <a:ext cx="10515600" cy="2066699"/>
          </a:xfrm>
          <a:prstGeom prst="rect">
            <a:avLst/>
          </a:prstGeom>
          <a:ln w="63500">
            <a:noFill/>
            <a:miter lim="800000"/>
          </a:ln>
        </p:spPr>
        <p:txBody>
          <a:bodyPr lIns="1080000" tIns="360000" rIns="1080000" bIns="360000" anchor="ctr" anchorCtr="0"/>
          <a:lstStyle>
            <a:lvl1pPr algn="ctr" defTabSz="914400" rtl="0" eaLnBrk="1" latinLnBrk="0" hangingPunct="1">
              <a:lnSpc>
                <a:spcPct val="90000"/>
              </a:lnSpc>
              <a:spcBef>
                <a:spcPct val="0"/>
              </a:spcBef>
              <a:buNone/>
              <a:defRPr lang="en-US" sz="4400" b="1" i="0" kern="1200" dirty="0" smtClean="0">
                <a:solidFill>
                  <a:schemeClr val="tx1"/>
                </a:solidFill>
                <a:latin typeface="Muli Black" charset="0"/>
                <a:ea typeface="Muli Black" charset="0"/>
                <a:cs typeface="Muli Black" charset="0"/>
              </a:defRPr>
            </a:lvl1pPr>
          </a:lstStyle>
          <a:p>
            <a:pPr lvl="0"/>
            <a:r>
              <a:rPr lang="en-US" sz="3600" b="0" dirty="0">
                <a:solidFill>
                  <a:schemeClr val="bg1"/>
                </a:solidFill>
                <a:latin typeface="Libre Baskerville" panose="02000000000000000000" pitchFamily="2" charset="0"/>
              </a:rPr>
              <a:t>The fact that I can’t explain the feelings causing my anxiety, doesn’t make them less valid.</a:t>
            </a:r>
          </a:p>
        </p:txBody>
      </p:sp>
      <p:sp>
        <p:nvSpPr>
          <p:cNvPr id="3" name="Slide Number Placeholder 2"/>
          <p:cNvSpPr>
            <a:spLocks noGrp="1"/>
          </p:cNvSpPr>
          <p:nvPr>
            <p:ph type="sldNum" sz="quarter" idx="4"/>
          </p:nvPr>
        </p:nvSpPr>
        <p:spPr/>
        <p:txBody>
          <a:bodyPr/>
          <a:lstStyle/>
          <a:p>
            <a:fld id="{584AFF75-BD5D-E342-A9F1-12EC02DB40E0}" type="slidenum">
              <a:rPr lang="en-US" smtClean="0"/>
              <a:pPr/>
              <a:t>15</a:t>
            </a:fld>
            <a:endParaRPr lang="en-US" dirty="0"/>
          </a:p>
        </p:txBody>
      </p:sp>
      <p:pic>
        <p:nvPicPr>
          <p:cNvPr id="9" name="Picture Placeholder 8" descr="A person sitting on a bed&#10;&#10;Description automatically generated">
            <a:extLst>
              <a:ext uri="{FF2B5EF4-FFF2-40B4-BE49-F238E27FC236}">
                <a16:creationId xmlns:a16="http://schemas.microsoft.com/office/drawing/2014/main" id="{ECA80EFE-20E7-B84E-9097-8FE1A47C560A}"/>
              </a:ext>
            </a:extLst>
          </p:cNvPr>
          <p:cNvPicPr>
            <a:picLocks noGrp="1" noChangeAspect="1"/>
          </p:cNvPicPr>
          <p:nvPr>
            <p:ph type="pic" sz="quarter" idx="22"/>
          </p:nvPr>
        </p:nvPicPr>
        <p:blipFill>
          <a:blip r:embed="rId4">
            <a:extLst>
              <a:ext uri="{28A0092B-C50C-407E-A947-70E740481C1C}">
                <a14:useLocalDpi xmlns:a14="http://schemas.microsoft.com/office/drawing/2010/main"/>
              </a:ext>
            </a:extLst>
          </a:blip>
          <a:srcRect/>
          <a:stretch>
            <a:fillRect/>
          </a:stretch>
        </p:blipFill>
        <p:spPr/>
      </p:pic>
      <p:pic>
        <p:nvPicPr>
          <p:cNvPr id="2" name="Audio 1">
            <a:hlinkClick r:id="" action="ppaction://media"/>
            <a:extLst>
              <a:ext uri="{FF2B5EF4-FFF2-40B4-BE49-F238E27FC236}">
                <a16:creationId xmlns:a16="http://schemas.microsoft.com/office/drawing/2014/main" id="{CBCA9418-3967-474B-A8A6-93FDF7B360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70132697"/>
      </p:ext>
    </p:extLst>
  </p:cSld>
  <p:clrMapOvr>
    <a:masterClrMapping/>
  </p:clrMapOvr>
  <mc:AlternateContent xmlns:mc="http://schemas.openxmlformats.org/markup-compatibility/2006" xmlns:p14="http://schemas.microsoft.com/office/powerpoint/2010/main">
    <mc:Choice Requires="p14">
      <p:transition spd="slow" p14:dur="2000" advTm="21588"/>
    </mc:Choice>
    <mc:Fallback xmlns="">
      <p:transition spd="slow" advTm="21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838198" y="2114580"/>
            <a:ext cx="10515601" cy="2628840"/>
          </a:xfrm>
          <a:prstGeom prst="rect">
            <a:avLst/>
          </a:prstGeom>
          <a:noFill/>
        </p:spPr>
        <p:txBody>
          <a:bodyPr lIns="360000" tIns="360000" rIns="360000" bIns="360000" anchor="b" anchorCtr="0"/>
          <a:lstStyle>
            <a:lvl1pPr algn="ctr" defTabSz="914400" rtl="0" eaLnBrk="1" latinLnBrk="0" hangingPunct="1">
              <a:lnSpc>
                <a:spcPct val="90000"/>
              </a:lnSpc>
              <a:spcBef>
                <a:spcPct val="0"/>
              </a:spcBef>
              <a:buNone/>
              <a:defRPr lang="en-US" sz="4400" b="1" i="0" kern="1200" dirty="0" smtClean="0">
                <a:solidFill>
                  <a:schemeClr val="tx1"/>
                </a:solidFill>
                <a:latin typeface="Muli Black" charset="0"/>
                <a:ea typeface="Muli Black" charset="0"/>
                <a:cs typeface="Muli Black" charset="0"/>
              </a:defRPr>
            </a:lvl1pPr>
          </a:lstStyle>
          <a:p>
            <a:pPr lvl="0" algn="ctr">
              <a:lnSpc>
                <a:spcPct val="150000"/>
              </a:lnSpc>
            </a:pPr>
            <a:r>
              <a:rPr lang="en-US" sz="4800" b="0" dirty="0">
                <a:latin typeface="Libre Baskerville" panose="02000000000000000000" pitchFamily="2" charset="0"/>
              </a:rPr>
              <a:t>WHAT YOUR CHILD </a:t>
            </a:r>
          </a:p>
          <a:p>
            <a:pPr lvl="0" algn="ctr">
              <a:lnSpc>
                <a:spcPct val="150000"/>
              </a:lnSpc>
            </a:pPr>
            <a:r>
              <a:rPr lang="en-US" sz="4800" b="0" dirty="0">
                <a:latin typeface="Libre Baskerville" panose="02000000000000000000" pitchFamily="2" charset="0"/>
              </a:rPr>
              <a:t>CAN AND CANNOT CONTROL</a:t>
            </a:r>
            <a:endParaRPr lang="en-US" sz="4800" b="0" dirty="0">
              <a:solidFill>
                <a:schemeClr val="tx1"/>
              </a:solidFill>
              <a:latin typeface="Libre Baskerville" panose="02000000000000000000" pitchFamily="2" charset="0"/>
            </a:endParaRPr>
          </a:p>
        </p:txBody>
      </p:sp>
      <p:sp>
        <p:nvSpPr>
          <p:cNvPr id="6" name="Footer Placeholder 5"/>
          <p:cNvSpPr>
            <a:spLocks noGrp="1"/>
          </p:cNvSpPr>
          <p:nvPr>
            <p:ph type="ftr" sz="quarter" idx="3"/>
          </p:nvPr>
        </p:nvSpPr>
        <p:spPr>
          <a:xfrm>
            <a:off x="2601191" y="6338604"/>
            <a:ext cx="6989617" cy="365125"/>
          </a:xfrm>
        </p:spPr>
        <p:txBody>
          <a:bodyPr/>
          <a:lstStyle/>
          <a:p>
            <a:pPr algn="ctr"/>
            <a:r>
              <a:rPr lang="en-US" b="0" spc="300" dirty="0">
                <a:solidFill>
                  <a:schemeClr val="bg1">
                    <a:lumMod val="10000"/>
                  </a:schemeClr>
                </a:solidFill>
                <a:latin typeface="Lato" panose="020F0502020204030203" pitchFamily="34" charset="77"/>
              </a:rPr>
              <a:t>©2021 NATHANSWAYPOINT, LLC | NATHANSWAYPOINT.COM</a:t>
            </a:r>
          </a:p>
          <a:p>
            <a:endParaRPr lang="en-US" dirty="0"/>
          </a:p>
        </p:txBody>
      </p:sp>
      <p:pic>
        <p:nvPicPr>
          <p:cNvPr id="3" name="Audio 2">
            <a:hlinkClick r:id="" action="ppaction://media"/>
            <a:extLst>
              <a:ext uri="{FF2B5EF4-FFF2-40B4-BE49-F238E27FC236}">
                <a16:creationId xmlns:a16="http://schemas.microsoft.com/office/drawing/2014/main" id="{06434595-BF4E-F14F-87EF-A9700979C5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50614965"/>
      </p:ext>
    </p:extLst>
  </p:cSld>
  <p:clrMapOvr>
    <a:masterClrMapping/>
  </p:clrMapOvr>
  <mc:AlternateContent xmlns:mc="http://schemas.openxmlformats.org/markup-compatibility/2006" xmlns:p14="http://schemas.microsoft.com/office/powerpoint/2010/main">
    <mc:Choice Requires="p14">
      <p:transition spd="slow" p14:dur="2000" advTm="3524"/>
    </mc:Choice>
    <mc:Fallback xmlns="">
      <p:transition spd="slow" advTm="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bed&#10;&#10;Description automatically generated">
            <a:extLst>
              <a:ext uri="{FF2B5EF4-FFF2-40B4-BE49-F238E27FC236}">
                <a16:creationId xmlns:a16="http://schemas.microsoft.com/office/drawing/2014/main" id="{668B6450-7A58-F546-8ABE-01693740197B}"/>
              </a:ext>
            </a:extLst>
          </p:cNvPr>
          <p:cNvPicPr>
            <a:picLocks noGrp="1" noChangeAspect="1"/>
          </p:cNvPicPr>
          <p:nvPr>
            <p:ph type="pic" sz="quarter" idx="14"/>
          </p:nvPr>
        </p:nvPicPr>
        <p:blipFill>
          <a:blip r:embed="rId4">
            <a:extLst>
              <a:ext uri="{28A0092B-C50C-407E-A947-70E740481C1C}">
                <a14:useLocalDpi xmlns:a14="http://schemas.microsoft.com/office/drawing/2010/main"/>
              </a:ext>
            </a:extLst>
          </a:blip>
          <a:srcRect/>
          <a:stretch>
            <a:fillRect/>
          </a:stretch>
        </p:blipFill>
        <p:spPr>
          <a:xfrm>
            <a:off x="6096000" y="0"/>
            <a:ext cx="6096004" cy="6858003"/>
          </a:xfrm>
        </p:spPr>
      </p:pic>
      <p:cxnSp>
        <p:nvCxnSpPr>
          <p:cNvPr id="8" name="Straight Connector 7"/>
          <p:cNvCxnSpPr>
            <a:cxnSpLocks/>
          </p:cNvCxnSpPr>
          <p:nvPr/>
        </p:nvCxnSpPr>
        <p:spPr>
          <a:xfrm flipH="1">
            <a:off x="3885150" y="3906248"/>
            <a:ext cx="2631397"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3" name="Slide Number Placeholder 2"/>
          <p:cNvSpPr>
            <a:spLocks noGrp="1"/>
          </p:cNvSpPr>
          <p:nvPr>
            <p:ph type="sldNum" sz="quarter" idx="4"/>
          </p:nvPr>
        </p:nvSpPr>
        <p:spPr/>
        <p:txBody>
          <a:bodyPr/>
          <a:lstStyle/>
          <a:p>
            <a:fld id="{584AFF75-BD5D-E342-A9F1-12EC02DB40E0}" type="slidenum">
              <a:rPr lang="en-US" smtClean="0"/>
              <a:pPr/>
              <a:t>17</a:t>
            </a:fld>
            <a:endParaRPr lang="en-US" dirty="0"/>
          </a:p>
        </p:txBody>
      </p:sp>
      <p:sp>
        <p:nvSpPr>
          <p:cNvPr id="7" name="Text Placeholder 38"/>
          <p:cNvSpPr txBox="1">
            <a:spLocks/>
          </p:cNvSpPr>
          <p:nvPr/>
        </p:nvSpPr>
        <p:spPr>
          <a:xfrm>
            <a:off x="656774" y="4183397"/>
            <a:ext cx="4947450" cy="2359685"/>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lvl="4" indent="-171450">
              <a:lnSpc>
                <a:spcPct val="150000"/>
              </a:lnSpc>
              <a:buFont typeface="Arial" panose="020B0604020202020204" pitchFamily="34" charset="0"/>
              <a:buChar char="•"/>
            </a:pPr>
            <a:r>
              <a:rPr lang="en-US" sz="1600" dirty="0">
                <a:solidFill>
                  <a:schemeClr val="bg1"/>
                </a:solidFill>
                <a:latin typeface="Lato" panose="020F0502020204030203" pitchFamily="34" charset="77"/>
              </a:rPr>
              <a:t>The emotions associated with anxiety and depression;</a:t>
            </a:r>
          </a:p>
          <a:p>
            <a:pPr marL="171450" lvl="4" indent="-171450">
              <a:lnSpc>
                <a:spcPct val="150000"/>
              </a:lnSpc>
              <a:buFont typeface="Arial" panose="020B0604020202020204" pitchFamily="34" charset="0"/>
              <a:buChar char="•"/>
            </a:pPr>
            <a:r>
              <a:rPr lang="en-US" sz="1600" dirty="0">
                <a:solidFill>
                  <a:schemeClr val="bg1"/>
                </a:solidFill>
                <a:latin typeface="Lato" panose="020F0502020204030203" pitchFamily="34" charset="77"/>
              </a:rPr>
              <a:t>The very real fear that is a main symptom of anxiety;</a:t>
            </a:r>
          </a:p>
          <a:p>
            <a:pPr marL="171450" lvl="4" indent="-171450">
              <a:lnSpc>
                <a:spcPct val="150000"/>
              </a:lnSpc>
              <a:buFont typeface="Arial" panose="020B0604020202020204" pitchFamily="34" charset="0"/>
              <a:buChar char="•"/>
            </a:pPr>
            <a:r>
              <a:rPr lang="en-US" sz="1600" dirty="0">
                <a:solidFill>
                  <a:schemeClr val="bg1"/>
                </a:solidFill>
                <a:latin typeface="Lato" panose="020F0502020204030203" pitchFamily="34" charset="77"/>
              </a:rPr>
              <a:t>The physical symptoms that can result from anxiety and depression;</a:t>
            </a:r>
          </a:p>
          <a:p>
            <a:pPr marL="171450" lvl="4" indent="-171450">
              <a:lnSpc>
                <a:spcPct val="150000"/>
              </a:lnSpc>
              <a:buFont typeface="Arial" panose="020B0604020202020204" pitchFamily="34" charset="0"/>
              <a:buChar char="•"/>
            </a:pPr>
            <a:r>
              <a:rPr lang="en-US" sz="1600" dirty="0">
                <a:solidFill>
                  <a:schemeClr val="bg1"/>
                </a:solidFill>
                <a:latin typeface="Lato" panose="020F0502020204030203" pitchFamily="34" charset="77"/>
              </a:rPr>
              <a:t>The fatigue, overwhelm and lack of motivation that accompany anxiety and depression.</a:t>
            </a:r>
          </a:p>
        </p:txBody>
      </p:sp>
      <p:sp>
        <p:nvSpPr>
          <p:cNvPr id="2" name="TextBox 1">
            <a:extLst>
              <a:ext uri="{FF2B5EF4-FFF2-40B4-BE49-F238E27FC236}">
                <a16:creationId xmlns:a16="http://schemas.microsoft.com/office/drawing/2014/main" id="{E7308E83-645D-EB4E-851E-6F1B6F6D4002}"/>
              </a:ext>
            </a:extLst>
          </p:cNvPr>
          <p:cNvSpPr txBox="1"/>
          <p:nvPr/>
        </p:nvSpPr>
        <p:spPr>
          <a:xfrm>
            <a:off x="350690" y="1843606"/>
            <a:ext cx="5240537" cy="1200329"/>
          </a:xfrm>
          <a:prstGeom prst="rect">
            <a:avLst/>
          </a:prstGeom>
          <a:noFill/>
        </p:spPr>
        <p:txBody>
          <a:bodyPr wrap="none" rtlCol="0">
            <a:spAutoFit/>
          </a:bodyPr>
          <a:lstStyle/>
          <a:p>
            <a:pPr algn="ctr"/>
            <a:r>
              <a:rPr lang="en-US" sz="2400" dirty="0">
                <a:solidFill>
                  <a:schemeClr val="bg1"/>
                </a:solidFill>
                <a:latin typeface="Libre Baskerville" panose="02000000000000000000" pitchFamily="2" charset="0"/>
              </a:rPr>
              <a:t>WHAT IS OUTSIDE</a:t>
            </a:r>
          </a:p>
          <a:p>
            <a:pPr algn="ctr"/>
            <a:r>
              <a:rPr lang="en-US" sz="2400" dirty="0">
                <a:solidFill>
                  <a:schemeClr val="bg1"/>
                </a:solidFill>
                <a:latin typeface="Libre Baskerville" panose="02000000000000000000" pitchFamily="2" charset="0"/>
              </a:rPr>
              <a:t>YOUR ANXIOUS/DEPRESSED </a:t>
            </a:r>
          </a:p>
          <a:p>
            <a:pPr algn="ctr"/>
            <a:r>
              <a:rPr lang="en-US" sz="2400" dirty="0">
                <a:solidFill>
                  <a:schemeClr val="bg1"/>
                </a:solidFill>
                <a:latin typeface="Libre Baskerville" panose="02000000000000000000" pitchFamily="2" charset="0"/>
              </a:rPr>
              <a:t>TEEN’S CONTROL?</a:t>
            </a:r>
          </a:p>
        </p:txBody>
      </p:sp>
      <p:pic>
        <p:nvPicPr>
          <p:cNvPr id="4" name="Audio 3">
            <a:hlinkClick r:id="" action="ppaction://media"/>
            <a:extLst>
              <a:ext uri="{FF2B5EF4-FFF2-40B4-BE49-F238E27FC236}">
                <a16:creationId xmlns:a16="http://schemas.microsoft.com/office/drawing/2014/main" id="{FDB23305-218E-1845-B583-D1FCEAA1DA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07448334"/>
      </p:ext>
    </p:extLst>
  </p:cSld>
  <p:clrMapOvr>
    <a:masterClrMapping/>
  </p:clrMapOvr>
  <mc:AlternateContent xmlns:mc="http://schemas.openxmlformats.org/markup-compatibility/2006" xmlns:p14="http://schemas.microsoft.com/office/powerpoint/2010/main">
    <mc:Choice Requires="p14">
      <p:transition spd="slow" p14:dur="2000" advTm="51529"/>
    </mc:Choice>
    <mc:Fallback xmlns="">
      <p:transition spd="slow" advTm="5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p:cNvSpPr txBox="1">
            <a:spLocks/>
          </p:cNvSpPr>
          <p:nvPr/>
        </p:nvSpPr>
        <p:spPr>
          <a:xfrm>
            <a:off x="6688182" y="932961"/>
            <a:ext cx="4887685" cy="1777419"/>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ct val="0"/>
              </a:spcBef>
              <a:spcAft>
                <a:spcPts val="600"/>
              </a:spcAft>
            </a:pPr>
            <a:r>
              <a:rPr lang="en-US" sz="4000" b="0">
                <a:latin typeface="+mj-lt"/>
                <a:ea typeface="+mj-ea"/>
                <a:cs typeface="+mj-cs"/>
              </a:rPr>
              <a:t>WHAT CAN YOUR TEEN CONTROL?</a:t>
            </a:r>
          </a:p>
        </p:txBody>
      </p:sp>
      <p:pic>
        <p:nvPicPr>
          <p:cNvPr id="15" name="Picture Placeholder 14" descr="A person smiling for the camera&#10;&#10;Description automatically generated with medium confidence">
            <a:extLst>
              <a:ext uri="{FF2B5EF4-FFF2-40B4-BE49-F238E27FC236}">
                <a16:creationId xmlns:a16="http://schemas.microsoft.com/office/drawing/2014/main" id="{E8169DA7-E27F-DC48-A30F-27C59E181E8A}"/>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a:ext>
            </a:extLst>
          </a:blip>
          <a:srcRect r="-1"/>
          <a:stretch/>
        </p:blipFill>
        <p:spPr>
          <a:xfrm>
            <a:off x="391903" y="573678"/>
            <a:ext cx="5103206" cy="5710645"/>
          </a:xfrm>
          <a:prstGeom prst="rect">
            <a:avLst/>
          </a:prstGeom>
        </p:spPr>
      </p:pic>
      <p:cxnSp>
        <p:nvCxnSpPr>
          <p:cNvPr id="22" name="Straight Connector 21">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38"/>
          <p:cNvSpPr txBox="1">
            <a:spLocks/>
          </p:cNvSpPr>
          <p:nvPr/>
        </p:nvSpPr>
        <p:spPr>
          <a:xfrm>
            <a:off x="6688182" y="2894529"/>
            <a:ext cx="4887685" cy="321017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lvl="4" indent="-228600">
              <a:lnSpc>
                <a:spcPct val="90000"/>
              </a:lnSpc>
              <a:buFont typeface="Arial" panose="020B0604020202020204" pitchFamily="34" charset="0"/>
              <a:buChar char="•"/>
            </a:pPr>
            <a:r>
              <a:rPr lang="en-US" sz="2000">
                <a:solidFill>
                  <a:schemeClr val="tx1"/>
                </a:solidFill>
                <a:latin typeface="+mn-lt"/>
                <a:ea typeface="+mn-ea"/>
                <a:cs typeface="+mn-cs"/>
              </a:rPr>
              <a:t>Willingness to participate in opportunities to learn coping mechanisms anxiety/depression;</a:t>
            </a:r>
          </a:p>
          <a:p>
            <a:pPr marL="285750" lvl="4" indent="-228600">
              <a:lnSpc>
                <a:spcPct val="90000"/>
              </a:lnSpc>
              <a:buFont typeface="Arial" panose="020B0604020202020204" pitchFamily="34" charset="0"/>
              <a:buChar char="•"/>
            </a:pPr>
            <a:r>
              <a:rPr lang="en-US" sz="2000">
                <a:solidFill>
                  <a:schemeClr val="tx1"/>
                </a:solidFill>
                <a:latin typeface="+mn-lt"/>
                <a:ea typeface="+mn-ea"/>
                <a:cs typeface="+mn-cs"/>
              </a:rPr>
              <a:t>Choice to try new, healthier coping mechanisms and accept support doing it;</a:t>
            </a:r>
          </a:p>
          <a:p>
            <a:pPr marL="285750" lvl="4" indent="-228600">
              <a:lnSpc>
                <a:spcPct val="90000"/>
              </a:lnSpc>
              <a:buFont typeface="Arial" panose="020B0604020202020204" pitchFamily="34" charset="0"/>
              <a:buChar char="•"/>
            </a:pPr>
            <a:r>
              <a:rPr lang="en-US" sz="2000">
                <a:solidFill>
                  <a:schemeClr val="tx1"/>
                </a:solidFill>
                <a:latin typeface="+mn-lt"/>
                <a:ea typeface="+mn-ea"/>
                <a:cs typeface="+mn-cs"/>
              </a:rPr>
              <a:t>Recognition when they’re hurt another with their anxiety response and willingness to address it;</a:t>
            </a:r>
          </a:p>
          <a:p>
            <a:pPr marL="285750" lvl="4" indent="-228600">
              <a:lnSpc>
                <a:spcPct val="90000"/>
              </a:lnSpc>
              <a:buFont typeface="Arial" panose="020B0604020202020204" pitchFamily="34" charset="0"/>
              <a:buChar char="•"/>
            </a:pPr>
            <a:r>
              <a:rPr lang="en-US" sz="2000">
                <a:solidFill>
                  <a:schemeClr val="tx1"/>
                </a:solidFill>
                <a:latin typeface="+mn-lt"/>
                <a:ea typeface="+mn-ea"/>
                <a:cs typeface="+mn-cs"/>
              </a:rPr>
              <a:t>Efforts to take small steps to help them feel better.</a:t>
            </a:r>
          </a:p>
        </p:txBody>
      </p:sp>
      <p:sp>
        <p:nvSpPr>
          <p:cNvPr id="9" name="Slide Number Placeholder 8"/>
          <p:cNvSpPr>
            <a:spLocks noGrp="1"/>
          </p:cNvSpPr>
          <p:nvPr>
            <p:ph type="sldNum" sz="quarter" idx="4"/>
          </p:nvPr>
        </p:nvSpPr>
        <p:spPr>
          <a:xfrm>
            <a:off x="10528664" y="6355080"/>
            <a:ext cx="828184" cy="365125"/>
          </a:xfrm>
        </p:spPr>
        <p:txBody>
          <a:bodyPr vert="horz" lIns="91440" tIns="45720" rIns="91440" bIns="45720" rtlCol="0" anchor="ctr">
            <a:normAutofit/>
          </a:bodyPr>
          <a:lstStyle/>
          <a:p>
            <a:pPr defTabSz="914400">
              <a:spcAft>
                <a:spcPts val="600"/>
              </a:spcAft>
              <a:defRPr/>
            </a:pPr>
            <a:fld id="{584AFF75-BD5D-E342-A9F1-12EC02DB40E0}" type="slidenum">
              <a:rPr lang="en-US" sz="1200" b="0" cap="none">
                <a:solidFill>
                  <a:schemeClr val="tx1">
                    <a:alpha val="70000"/>
                  </a:schemeClr>
                </a:solidFill>
                <a:latin typeface="Calibri" panose="020F0502020204030204"/>
                <a:ea typeface="+mn-ea"/>
                <a:cs typeface="+mn-cs"/>
              </a:rPr>
              <a:pPr defTabSz="914400">
                <a:spcAft>
                  <a:spcPts val="600"/>
                </a:spcAft>
                <a:defRPr/>
              </a:pPr>
              <a:t>18</a:t>
            </a:fld>
            <a:endParaRPr lang="en-US" sz="1200" b="0" cap="none">
              <a:solidFill>
                <a:schemeClr val="tx1">
                  <a:alpha val="70000"/>
                </a:schemeClr>
              </a:solidFill>
              <a:latin typeface="Calibri" panose="020F0502020204030204"/>
              <a:ea typeface="+mn-ea"/>
              <a:cs typeface="+mn-cs"/>
            </a:endParaRPr>
          </a:p>
        </p:txBody>
      </p:sp>
      <p:cxnSp>
        <p:nvCxnSpPr>
          <p:cNvPr id="7" name="Straight Connector 6"/>
          <p:cNvCxnSpPr/>
          <p:nvPr/>
        </p:nvCxnSpPr>
        <p:spPr>
          <a:xfrm flipH="1">
            <a:off x="8928210" y="932961"/>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pic>
        <p:nvPicPr>
          <p:cNvPr id="2" name="Audio 1">
            <a:hlinkClick r:id="" action="ppaction://media"/>
            <a:extLst>
              <a:ext uri="{FF2B5EF4-FFF2-40B4-BE49-F238E27FC236}">
                <a16:creationId xmlns:a16="http://schemas.microsoft.com/office/drawing/2014/main" id="{3BA9A73A-F0E0-694B-AA96-5DB02D8676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408626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5230"/>
    </mc:Choice>
    <mc:Fallback xmlns="">
      <p:transition spd="slow" advTm="45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838201" y="1850130"/>
            <a:ext cx="10515601" cy="2628840"/>
          </a:xfrm>
          <a:prstGeom prst="rect">
            <a:avLst/>
          </a:prstGeom>
          <a:solidFill>
            <a:schemeClr val="bg1"/>
          </a:solidFill>
        </p:spPr>
        <p:txBody>
          <a:bodyPr lIns="360000" tIns="360000" rIns="360000" bIns="360000" anchor="b" anchorCtr="0"/>
          <a:lstStyle>
            <a:lvl1pPr algn="ctr" defTabSz="914400" rtl="0" eaLnBrk="1" latinLnBrk="0" hangingPunct="1">
              <a:lnSpc>
                <a:spcPct val="90000"/>
              </a:lnSpc>
              <a:spcBef>
                <a:spcPct val="0"/>
              </a:spcBef>
              <a:buNone/>
              <a:defRPr lang="en-US" sz="4400" b="1" i="0" kern="1200" dirty="0" smtClean="0">
                <a:solidFill>
                  <a:schemeClr val="tx1"/>
                </a:solidFill>
                <a:latin typeface="Muli Black" charset="0"/>
                <a:ea typeface="Muli Black" charset="0"/>
                <a:cs typeface="Muli Black" charset="0"/>
              </a:defRPr>
            </a:lvl1pPr>
          </a:lstStyle>
          <a:p>
            <a:pPr lvl="0"/>
            <a:r>
              <a:rPr lang="en-US" b="0" dirty="0">
                <a:latin typeface="Libre Baskerville" panose="02000000000000000000" pitchFamily="2" charset="0"/>
              </a:rPr>
              <a:t>WHAT YOU CAN AND CANNOT CONTROL</a:t>
            </a:r>
          </a:p>
        </p:txBody>
      </p:sp>
      <p:sp>
        <p:nvSpPr>
          <p:cNvPr id="6" name="Footer Placeholder 5"/>
          <p:cNvSpPr>
            <a:spLocks noGrp="1"/>
          </p:cNvSpPr>
          <p:nvPr>
            <p:ph type="ftr" sz="quarter" idx="3"/>
          </p:nvPr>
        </p:nvSpPr>
        <p:spPr/>
        <p:txBody>
          <a:bodyPr/>
          <a:lstStyle/>
          <a:p>
            <a:r>
              <a:rPr lang="en-US" b="0" spc="300" dirty="0">
                <a:solidFill>
                  <a:schemeClr val="accent3">
                    <a:lumMod val="20000"/>
                    <a:lumOff val="80000"/>
                  </a:schemeClr>
                </a:solidFill>
                <a:latin typeface="Lato" panose="020F0502020204030203" pitchFamily="34" charset="77"/>
              </a:rPr>
              <a:t>©2021 NATHANSWAYPOINT, LLC | NATHANSWAYPOINT.COM</a:t>
            </a:r>
          </a:p>
          <a:p>
            <a:endParaRPr lang="en-US" dirty="0"/>
          </a:p>
        </p:txBody>
      </p:sp>
      <p:pic>
        <p:nvPicPr>
          <p:cNvPr id="3" name="Audio 2">
            <a:hlinkClick r:id="" action="ppaction://media"/>
            <a:extLst>
              <a:ext uri="{FF2B5EF4-FFF2-40B4-BE49-F238E27FC236}">
                <a16:creationId xmlns:a16="http://schemas.microsoft.com/office/drawing/2014/main" id="{1DFB3176-DA09-4A45-9ECA-820AE67625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78915147"/>
      </p:ext>
    </p:extLst>
  </p:cSld>
  <p:clrMapOvr>
    <a:masterClrMapping/>
  </p:clrMapOvr>
  <mc:AlternateContent xmlns:mc="http://schemas.openxmlformats.org/markup-compatibility/2006" xmlns:p14="http://schemas.microsoft.com/office/powerpoint/2010/main">
    <mc:Choice Requires="p14">
      <p:transition spd="slow" p14:dur="2000" advTm="4293"/>
    </mc:Choice>
    <mc:Fallback xmlns="">
      <p:transition spd="slow" advTm="4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rot="16200000">
            <a:off x="-439995" y="2406605"/>
            <a:ext cx="2944187" cy="3877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sz="2800" b="0" dirty="0">
                <a:solidFill>
                  <a:schemeClr val="bg1"/>
                </a:solidFill>
                <a:latin typeface="Libre Baskerville" panose="02000000000000000000" pitchFamily="2" charset="0"/>
              </a:rPr>
              <a:t>Overview</a:t>
            </a:r>
            <a:endParaRPr lang="en-US" sz="2800" b="0" dirty="0">
              <a:solidFill>
                <a:schemeClr val="bg1"/>
              </a:solidFill>
              <a:latin typeface="Libre Baskerville" panose="02000000000000000000" pitchFamily="2" charset="0"/>
            </a:endParaRPr>
          </a:p>
        </p:txBody>
      </p:sp>
      <p:grpSp>
        <p:nvGrpSpPr>
          <p:cNvPr id="5" name="Group 4"/>
          <p:cNvGrpSpPr/>
          <p:nvPr/>
        </p:nvGrpSpPr>
        <p:grpSpPr>
          <a:xfrm>
            <a:off x="5120563" y="1474806"/>
            <a:ext cx="4568414" cy="720000"/>
            <a:chOff x="5108988" y="838199"/>
            <a:chExt cx="4568414" cy="720000"/>
          </a:xfrm>
        </p:grpSpPr>
        <p:sp>
          <p:nvSpPr>
            <p:cNvPr id="6" name="TextBox 5"/>
            <p:cNvSpPr txBox="1"/>
            <p:nvPr userDrawn="1"/>
          </p:nvSpPr>
          <p:spPr>
            <a:xfrm>
              <a:off x="5828988" y="838199"/>
              <a:ext cx="3848414" cy="720000"/>
            </a:xfrm>
            <a:prstGeom prst="rect">
              <a:avLst/>
            </a:prstGeom>
            <a:noFill/>
          </p:spPr>
          <p:txBody>
            <a:bodyPr wrap="square" lIns="180000" tIns="0" rIns="0" bIns="0" rtlCol="0" anchor="ctr" anchorCtr="0">
              <a:noAutofit/>
            </a:bodyPr>
            <a:lstStyle/>
            <a:p>
              <a:pPr lvl="0" defTabSz="914399">
                <a:lnSpc>
                  <a:spcPct val="100000"/>
                </a:lnSpc>
                <a:defRPr/>
              </a:pPr>
              <a:r>
                <a:rPr lang="en-GB" sz="1600" u="none" strike="noStrike" kern="1200" cap="all" spc="300" baseline="0" dirty="0">
                  <a:solidFill>
                    <a:srgbClr val="000000"/>
                  </a:solidFill>
                  <a:latin typeface="Lato Medium" panose="020F0502020204030203" pitchFamily="34" charset="77"/>
                </a:rPr>
                <a:t>What you see v. what your child is experiencing</a:t>
              </a:r>
              <a:endParaRPr lang="en-US" sz="1600" cap="all" spc="300" baseline="0" dirty="0">
                <a:latin typeface="Lato Medium" panose="020F0502020204030203" pitchFamily="34" charset="77"/>
              </a:endParaRPr>
            </a:p>
          </p:txBody>
        </p:sp>
        <p:sp>
          <p:nvSpPr>
            <p:cNvPr id="7" name="Rectangle 6"/>
            <p:cNvSpPr>
              <a:spLocks/>
            </p:cNvSpPr>
            <p:nvPr userDrawn="1"/>
          </p:nvSpPr>
          <p:spPr>
            <a:xfrm>
              <a:off x="5108988" y="838199"/>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600" b="0" i="0" spc="0" dirty="0">
                <a:solidFill>
                  <a:schemeClr val="tx1"/>
                </a:solidFill>
                <a:latin typeface="Muli Regular" charset="0"/>
              </a:endParaRPr>
            </a:p>
          </p:txBody>
        </p:sp>
      </p:grpSp>
      <p:grpSp>
        <p:nvGrpSpPr>
          <p:cNvPr id="8" name="Group 7"/>
          <p:cNvGrpSpPr/>
          <p:nvPr/>
        </p:nvGrpSpPr>
        <p:grpSpPr>
          <a:xfrm>
            <a:off x="5120563" y="2595232"/>
            <a:ext cx="4568414" cy="720000"/>
            <a:chOff x="5108988" y="1958625"/>
            <a:chExt cx="4568414" cy="720000"/>
          </a:xfrm>
        </p:grpSpPr>
        <p:sp>
          <p:nvSpPr>
            <p:cNvPr id="9" name="TextBox 8"/>
            <p:cNvSpPr txBox="1"/>
            <p:nvPr userDrawn="1"/>
          </p:nvSpPr>
          <p:spPr>
            <a:xfrm>
              <a:off x="5828988" y="1958625"/>
              <a:ext cx="3848414" cy="720000"/>
            </a:xfrm>
            <a:prstGeom prst="rect">
              <a:avLst/>
            </a:prstGeom>
            <a:noFill/>
          </p:spPr>
          <p:txBody>
            <a:bodyPr wrap="square" lIns="180000" tIns="0" rIns="0" bIns="0" rtlCol="0" anchor="ctr" anchorCtr="0">
              <a:noAutofit/>
            </a:bodyPr>
            <a:lstStyle/>
            <a:p>
              <a:pPr defTabSz="914399">
                <a:lnSpc>
                  <a:spcPct val="100000"/>
                </a:lnSpc>
                <a:defRPr/>
              </a:pPr>
              <a:r>
                <a:rPr lang="en-GB" sz="1600" u="none" strike="noStrike" kern="1200" cap="all" spc="300" baseline="0" dirty="0">
                  <a:solidFill>
                    <a:srgbClr val="000000"/>
                  </a:solidFill>
                  <a:latin typeface="Lato Medium" panose="020F0502020204030203" pitchFamily="34" charset="77"/>
                </a:rPr>
                <a:t>Brain development and anxiety and depression</a:t>
              </a:r>
              <a:endParaRPr lang="en-US" sz="1600" cap="all" spc="300" baseline="0" dirty="0">
                <a:latin typeface="Lato Medium" panose="020F0502020204030203" pitchFamily="34" charset="77"/>
              </a:endParaRPr>
            </a:p>
          </p:txBody>
        </p:sp>
        <p:sp>
          <p:nvSpPr>
            <p:cNvPr id="10" name="Rectangle 9"/>
            <p:cNvSpPr>
              <a:spLocks/>
            </p:cNvSpPr>
            <p:nvPr userDrawn="1"/>
          </p:nvSpPr>
          <p:spPr>
            <a:xfrm>
              <a:off x="5108988" y="1958625"/>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600" b="0" i="0" spc="0" dirty="0">
                <a:solidFill>
                  <a:schemeClr val="tx1"/>
                </a:solidFill>
                <a:latin typeface="Muli Regular" charset="0"/>
              </a:endParaRPr>
            </a:p>
          </p:txBody>
        </p:sp>
      </p:grpSp>
      <p:grpSp>
        <p:nvGrpSpPr>
          <p:cNvPr id="11" name="Group 10"/>
          <p:cNvGrpSpPr/>
          <p:nvPr/>
        </p:nvGrpSpPr>
        <p:grpSpPr>
          <a:xfrm>
            <a:off x="5120563" y="3715658"/>
            <a:ext cx="4568414" cy="720000"/>
            <a:chOff x="5108988" y="3079051"/>
            <a:chExt cx="4568414" cy="720000"/>
          </a:xfrm>
        </p:grpSpPr>
        <p:sp>
          <p:nvSpPr>
            <p:cNvPr id="12" name="TextBox 11"/>
            <p:cNvSpPr txBox="1"/>
            <p:nvPr userDrawn="1"/>
          </p:nvSpPr>
          <p:spPr>
            <a:xfrm>
              <a:off x="5828988" y="3079051"/>
              <a:ext cx="3848414" cy="720000"/>
            </a:xfrm>
            <a:prstGeom prst="rect">
              <a:avLst/>
            </a:prstGeom>
            <a:noFill/>
          </p:spPr>
          <p:txBody>
            <a:bodyPr wrap="square" lIns="180000" tIns="0" rIns="0" bIns="0" rtlCol="0" anchor="ctr" anchorCtr="0">
              <a:noAutofit/>
            </a:bodyPr>
            <a:lstStyle/>
            <a:p>
              <a:pPr defTabSz="914399">
                <a:lnSpc>
                  <a:spcPct val="100000"/>
                </a:lnSpc>
                <a:defRPr/>
              </a:pPr>
              <a:r>
                <a:rPr lang="en-GB" sz="1600" u="none" strike="noStrike" kern="1200" cap="all" spc="300" baseline="0" dirty="0">
                  <a:solidFill>
                    <a:srgbClr val="000000"/>
                  </a:solidFill>
                  <a:latin typeface="Lato Medium" panose="020F0502020204030203" pitchFamily="34" charset="77"/>
                </a:rPr>
                <a:t>What your child can and cannot control</a:t>
              </a:r>
              <a:endParaRPr lang="en-US" sz="1600" cap="all" spc="300" baseline="0" dirty="0">
                <a:latin typeface="Lato Medium" panose="020F0502020204030203" pitchFamily="34" charset="77"/>
              </a:endParaRPr>
            </a:p>
          </p:txBody>
        </p:sp>
        <p:sp>
          <p:nvSpPr>
            <p:cNvPr id="13" name="Rectangle 12"/>
            <p:cNvSpPr>
              <a:spLocks/>
            </p:cNvSpPr>
            <p:nvPr userDrawn="1"/>
          </p:nvSpPr>
          <p:spPr>
            <a:xfrm>
              <a:off x="5108988" y="3079051"/>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600" b="0" i="0" spc="0" dirty="0">
                <a:solidFill>
                  <a:schemeClr val="tx1"/>
                </a:solidFill>
                <a:latin typeface="Muli Regular" charset="0"/>
              </a:endParaRPr>
            </a:p>
          </p:txBody>
        </p:sp>
      </p:grpSp>
      <p:grpSp>
        <p:nvGrpSpPr>
          <p:cNvPr id="14" name="Group 13"/>
          <p:cNvGrpSpPr/>
          <p:nvPr/>
        </p:nvGrpSpPr>
        <p:grpSpPr>
          <a:xfrm>
            <a:off x="5120563" y="4836084"/>
            <a:ext cx="4568414" cy="720000"/>
            <a:chOff x="5108988" y="4199477"/>
            <a:chExt cx="4568414" cy="720000"/>
          </a:xfrm>
        </p:grpSpPr>
        <p:sp>
          <p:nvSpPr>
            <p:cNvPr id="15" name="TextBox 14"/>
            <p:cNvSpPr txBox="1"/>
            <p:nvPr userDrawn="1"/>
          </p:nvSpPr>
          <p:spPr>
            <a:xfrm>
              <a:off x="5828988" y="4199477"/>
              <a:ext cx="3848414" cy="720000"/>
            </a:xfrm>
            <a:prstGeom prst="rect">
              <a:avLst/>
            </a:prstGeom>
            <a:noFill/>
          </p:spPr>
          <p:txBody>
            <a:bodyPr wrap="square" lIns="180000" tIns="0" rIns="0" bIns="0" rtlCol="0" anchor="ctr" anchorCtr="0">
              <a:noAutofit/>
            </a:bodyPr>
            <a:lstStyle/>
            <a:p>
              <a:pPr defTabSz="914399">
                <a:lnSpc>
                  <a:spcPct val="100000"/>
                </a:lnSpc>
                <a:defRPr/>
              </a:pPr>
              <a:r>
                <a:rPr lang="en-GB" sz="1600" u="none" strike="noStrike" kern="1200" cap="all" spc="300" baseline="0" dirty="0">
                  <a:solidFill>
                    <a:srgbClr val="000000"/>
                  </a:solidFill>
                  <a:latin typeface="Lato Medium" panose="020F0502020204030203" pitchFamily="34" charset="77"/>
                </a:rPr>
                <a:t>What you can and cannot control</a:t>
              </a:r>
              <a:endParaRPr lang="en-US" sz="1600" cap="all" spc="300" baseline="0" dirty="0">
                <a:latin typeface="Lato Medium" panose="020F0502020204030203" pitchFamily="34" charset="77"/>
              </a:endParaRPr>
            </a:p>
          </p:txBody>
        </p:sp>
        <p:sp>
          <p:nvSpPr>
            <p:cNvPr id="16" name="Rectangle 15"/>
            <p:cNvSpPr>
              <a:spLocks/>
            </p:cNvSpPr>
            <p:nvPr userDrawn="1"/>
          </p:nvSpPr>
          <p:spPr>
            <a:xfrm>
              <a:off x="5108988" y="4199477"/>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600" b="0" i="0" spc="0" dirty="0">
                <a:solidFill>
                  <a:schemeClr val="tx1"/>
                </a:solidFill>
                <a:latin typeface="Muli Regular" charset="0"/>
              </a:endParaRPr>
            </a:p>
          </p:txBody>
        </p:sp>
      </p:grpSp>
      <p:sp>
        <p:nvSpPr>
          <p:cNvPr id="20" name="Text Placeholder 38"/>
          <p:cNvSpPr txBox="1">
            <a:spLocks/>
          </p:cNvSpPr>
          <p:nvPr/>
        </p:nvSpPr>
        <p:spPr>
          <a:xfrm>
            <a:off x="806582" y="3964327"/>
            <a:ext cx="2656508" cy="1919180"/>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4"/>
            <a:r>
              <a:rPr lang="en-US" sz="1050" dirty="0">
                <a:solidFill>
                  <a:schemeClr val="accent3">
                    <a:lumMod val="20000"/>
                    <a:lumOff val="80000"/>
                  </a:schemeClr>
                </a:solidFill>
                <a:latin typeface="Lato" panose="020F0502020204030203" pitchFamily="34" charset="77"/>
              </a:rPr>
              <a:t>During this second week on the Path to Connection, we’ll focus on broadening your understanding of anxiety and depression.  Often, if parents haven’t experienced anxiety and depression themselves, it’s hard to understand where your child is coming from and find ways to support them.  Anxiety and depression are not rational and viewing them through a rational </a:t>
            </a:r>
            <a:r>
              <a:rPr lang="en-US" sz="1050" dirty="0" err="1">
                <a:solidFill>
                  <a:schemeClr val="accent3">
                    <a:lumMod val="20000"/>
                    <a:lumOff val="80000"/>
                  </a:schemeClr>
                </a:solidFill>
                <a:latin typeface="Lato" panose="020F0502020204030203" pitchFamily="34" charset="77"/>
              </a:rPr>
              <a:t>lense</a:t>
            </a:r>
            <a:r>
              <a:rPr lang="en-US" sz="1050" dirty="0">
                <a:solidFill>
                  <a:schemeClr val="accent3">
                    <a:lumMod val="20000"/>
                    <a:lumOff val="80000"/>
                  </a:schemeClr>
                </a:solidFill>
                <a:latin typeface="Lato" panose="020F0502020204030203" pitchFamily="34" charset="77"/>
              </a:rPr>
              <a:t> will usually leads to disconnect and conflict.</a:t>
            </a:r>
          </a:p>
        </p:txBody>
      </p:sp>
      <p:sp>
        <p:nvSpPr>
          <p:cNvPr id="25" name="Slide Number Placeholder 24"/>
          <p:cNvSpPr>
            <a:spLocks noGrp="1"/>
          </p:cNvSpPr>
          <p:nvPr>
            <p:ph type="sldNum" sz="quarter" idx="11"/>
          </p:nvPr>
        </p:nvSpPr>
        <p:spPr/>
        <p:txBody>
          <a:bodyPr/>
          <a:lstStyle/>
          <a:p>
            <a:fld id="{584AFF75-BD5D-E342-A9F1-12EC02DB40E0}" type="slidenum">
              <a:rPr lang="en-US" smtClean="0"/>
              <a:pPr/>
              <a:t>2</a:t>
            </a:fld>
            <a:endParaRPr lang="en-US" dirty="0"/>
          </a:p>
        </p:txBody>
      </p:sp>
      <p:pic>
        <p:nvPicPr>
          <p:cNvPr id="4" name="Picture 3" descr="A picture containing weapon, knife, vector graphics&#10;&#10;Description automatically generated">
            <a:extLst>
              <a:ext uri="{FF2B5EF4-FFF2-40B4-BE49-F238E27FC236}">
                <a16:creationId xmlns:a16="http://schemas.microsoft.com/office/drawing/2014/main" id="{568DE0E5-F50A-C449-B3B8-AA3C87926636}"/>
              </a:ext>
            </a:extLst>
          </p:cNvPr>
          <p:cNvPicPr>
            <a:picLocks noChangeAspect="1"/>
          </p:cNvPicPr>
          <p:nvPr/>
        </p:nvPicPr>
        <p:blipFill>
          <a:blip r:embed="rId5"/>
          <a:stretch>
            <a:fillRect/>
          </a:stretch>
        </p:blipFill>
        <p:spPr>
          <a:xfrm>
            <a:off x="221930" y="95381"/>
            <a:ext cx="1232537" cy="1178096"/>
          </a:xfrm>
          <a:prstGeom prst="rect">
            <a:avLst/>
          </a:prstGeom>
        </p:spPr>
      </p:pic>
      <p:sp>
        <p:nvSpPr>
          <p:cNvPr id="2" name="7-Point Star 1">
            <a:extLst>
              <a:ext uri="{FF2B5EF4-FFF2-40B4-BE49-F238E27FC236}">
                <a16:creationId xmlns:a16="http://schemas.microsoft.com/office/drawing/2014/main" id="{1E22F501-0E07-C949-AB81-C9B6AD4BCF18}"/>
              </a:ext>
            </a:extLst>
          </p:cNvPr>
          <p:cNvSpPr/>
          <p:nvPr/>
        </p:nvSpPr>
        <p:spPr>
          <a:xfrm>
            <a:off x="5354769" y="1716104"/>
            <a:ext cx="231494" cy="237403"/>
          </a:xfrm>
          <a:prstGeom prst="star7">
            <a:avLst/>
          </a:prstGeom>
          <a:solidFill>
            <a:srgbClr val="1B80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80AA"/>
              </a:solidFill>
            </a:endParaRPr>
          </a:p>
        </p:txBody>
      </p:sp>
      <p:sp>
        <p:nvSpPr>
          <p:cNvPr id="26" name="7-Point Star 25">
            <a:extLst>
              <a:ext uri="{FF2B5EF4-FFF2-40B4-BE49-F238E27FC236}">
                <a16:creationId xmlns:a16="http://schemas.microsoft.com/office/drawing/2014/main" id="{1E22F501-0E07-C949-AB81-C9B6AD4BCF18}"/>
              </a:ext>
            </a:extLst>
          </p:cNvPr>
          <p:cNvSpPr/>
          <p:nvPr/>
        </p:nvSpPr>
        <p:spPr>
          <a:xfrm>
            <a:off x="5364816" y="2836530"/>
            <a:ext cx="231494" cy="237403"/>
          </a:xfrm>
          <a:prstGeom prst="star7">
            <a:avLst/>
          </a:prstGeom>
          <a:solidFill>
            <a:srgbClr val="1B80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54" rtl="0" eaLnBrk="1" latinLnBrk="0" hangingPunct="1">
              <a:defRPr sz="1800" kern="1200">
                <a:solidFill>
                  <a:schemeClr val="lt1"/>
                </a:solidFill>
                <a:latin typeface="+mn-lt"/>
                <a:ea typeface="+mn-ea"/>
                <a:cs typeface="+mn-cs"/>
              </a:defRPr>
            </a:lvl1pPr>
            <a:lvl2pPr marL="457178"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2"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8" algn="l" defTabSz="914354" rtl="0" eaLnBrk="1" latinLnBrk="0" hangingPunct="1">
              <a:defRPr sz="1800" kern="1200">
                <a:solidFill>
                  <a:schemeClr val="lt1"/>
                </a:solidFill>
                <a:latin typeface="+mn-lt"/>
                <a:ea typeface="+mn-ea"/>
                <a:cs typeface="+mn-cs"/>
              </a:defRPr>
            </a:lvl9pPr>
          </a:lstStyle>
          <a:p>
            <a:pPr algn="ctr"/>
            <a:endParaRPr lang="en-US">
              <a:solidFill>
                <a:srgbClr val="1B80AA"/>
              </a:solidFill>
            </a:endParaRPr>
          </a:p>
        </p:txBody>
      </p:sp>
      <p:sp>
        <p:nvSpPr>
          <p:cNvPr id="27" name="7-Point Star 26">
            <a:extLst>
              <a:ext uri="{FF2B5EF4-FFF2-40B4-BE49-F238E27FC236}">
                <a16:creationId xmlns:a16="http://schemas.microsoft.com/office/drawing/2014/main" id="{1E22F501-0E07-C949-AB81-C9B6AD4BCF18}"/>
              </a:ext>
            </a:extLst>
          </p:cNvPr>
          <p:cNvSpPr/>
          <p:nvPr/>
        </p:nvSpPr>
        <p:spPr>
          <a:xfrm>
            <a:off x="5364816" y="3946905"/>
            <a:ext cx="231494" cy="237403"/>
          </a:xfrm>
          <a:prstGeom prst="star7">
            <a:avLst/>
          </a:prstGeom>
          <a:solidFill>
            <a:srgbClr val="1B80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54" rtl="0" eaLnBrk="1" latinLnBrk="0" hangingPunct="1">
              <a:defRPr sz="1800" kern="1200">
                <a:solidFill>
                  <a:schemeClr val="lt1"/>
                </a:solidFill>
                <a:latin typeface="+mn-lt"/>
                <a:ea typeface="+mn-ea"/>
                <a:cs typeface="+mn-cs"/>
              </a:defRPr>
            </a:lvl1pPr>
            <a:lvl2pPr marL="457178"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2"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8" algn="l" defTabSz="914354" rtl="0" eaLnBrk="1" latinLnBrk="0" hangingPunct="1">
              <a:defRPr sz="1800" kern="1200">
                <a:solidFill>
                  <a:schemeClr val="lt1"/>
                </a:solidFill>
                <a:latin typeface="+mn-lt"/>
                <a:ea typeface="+mn-ea"/>
                <a:cs typeface="+mn-cs"/>
              </a:defRPr>
            </a:lvl9pPr>
          </a:lstStyle>
          <a:p>
            <a:pPr algn="ctr"/>
            <a:endParaRPr lang="en-US">
              <a:solidFill>
                <a:srgbClr val="1B80AA"/>
              </a:solidFill>
            </a:endParaRPr>
          </a:p>
        </p:txBody>
      </p:sp>
      <p:sp>
        <p:nvSpPr>
          <p:cNvPr id="28" name="7-Point Star 27">
            <a:extLst>
              <a:ext uri="{FF2B5EF4-FFF2-40B4-BE49-F238E27FC236}">
                <a16:creationId xmlns:a16="http://schemas.microsoft.com/office/drawing/2014/main" id="{1E22F501-0E07-C949-AB81-C9B6AD4BCF18}"/>
              </a:ext>
            </a:extLst>
          </p:cNvPr>
          <p:cNvSpPr/>
          <p:nvPr/>
        </p:nvSpPr>
        <p:spPr>
          <a:xfrm>
            <a:off x="5364816" y="5077382"/>
            <a:ext cx="231494" cy="237403"/>
          </a:xfrm>
          <a:prstGeom prst="star7">
            <a:avLst/>
          </a:prstGeom>
          <a:solidFill>
            <a:srgbClr val="1B80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54" rtl="0" eaLnBrk="1" latinLnBrk="0" hangingPunct="1">
              <a:defRPr sz="1800" kern="1200">
                <a:solidFill>
                  <a:schemeClr val="lt1"/>
                </a:solidFill>
                <a:latin typeface="+mn-lt"/>
                <a:ea typeface="+mn-ea"/>
                <a:cs typeface="+mn-cs"/>
              </a:defRPr>
            </a:lvl1pPr>
            <a:lvl2pPr marL="457178" algn="l" defTabSz="914354" rtl="0" eaLnBrk="1" latinLnBrk="0" hangingPunct="1">
              <a:defRPr sz="1800" kern="1200">
                <a:solidFill>
                  <a:schemeClr val="lt1"/>
                </a:solidFill>
                <a:latin typeface="+mn-lt"/>
                <a:ea typeface="+mn-ea"/>
                <a:cs typeface="+mn-cs"/>
              </a:defRPr>
            </a:lvl2pPr>
            <a:lvl3pPr marL="914354" algn="l" defTabSz="914354" rtl="0" eaLnBrk="1" latinLnBrk="0" hangingPunct="1">
              <a:defRPr sz="1800" kern="1200">
                <a:solidFill>
                  <a:schemeClr val="lt1"/>
                </a:solidFill>
                <a:latin typeface="+mn-lt"/>
                <a:ea typeface="+mn-ea"/>
                <a:cs typeface="+mn-cs"/>
              </a:defRPr>
            </a:lvl3pPr>
            <a:lvl4pPr marL="1371532" algn="l" defTabSz="914354" rtl="0" eaLnBrk="1" latinLnBrk="0" hangingPunct="1">
              <a:defRPr sz="1800" kern="1200">
                <a:solidFill>
                  <a:schemeClr val="lt1"/>
                </a:solidFill>
                <a:latin typeface="+mn-lt"/>
                <a:ea typeface="+mn-ea"/>
                <a:cs typeface="+mn-cs"/>
              </a:defRPr>
            </a:lvl4pPr>
            <a:lvl5pPr marL="1828709" algn="l" defTabSz="914354" rtl="0" eaLnBrk="1" latinLnBrk="0" hangingPunct="1">
              <a:defRPr sz="1800" kern="1200">
                <a:solidFill>
                  <a:schemeClr val="lt1"/>
                </a:solidFill>
                <a:latin typeface="+mn-lt"/>
                <a:ea typeface="+mn-ea"/>
                <a:cs typeface="+mn-cs"/>
              </a:defRPr>
            </a:lvl5pPr>
            <a:lvl6pPr marL="2285886" algn="l" defTabSz="914354" rtl="0" eaLnBrk="1" latinLnBrk="0" hangingPunct="1">
              <a:defRPr sz="1800" kern="1200">
                <a:solidFill>
                  <a:schemeClr val="lt1"/>
                </a:solidFill>
                <a:latin typeface="+mn-lt"/>
                <a:ea typeface="+mn-ea"/>
                <a:cs typeface="+mn-cs"/>
              </a:defRPr>
            </a:lvl6pPr>
            <a:lvl7pPr marL="2743062" algn="l" defTabSz="914354" rtl="0" eaLnBrk="1" latinLnBrk="0" hangingPunct="1">
              <a:defRPr sz="1800" kern="1200">
                <a:solidFill>
                  <a:schemeClr val="lt1"/>
                </a:solidFill>
                <a:latin typeface="+mn-lt"/>
                <a:ea typeface="+mn-ea"/>
                <a:cs typeface="+mn-cs"/>
              </a:defRPr>
            </a:lvl7pPr>
            <a:lvl8pPr marL="3200240" algn="l" defTabSz="914354" rtl="0" eaLnBrk="1" latinLnBrk="0" hangingPunct="1">
              <a:defRPr sz="1800" kern="1200">
                <a:solidFill>
                  <a:schemeClr val="lt1"/>
                </a:solidFill>
                <a:latin typeface="+mn-lt"/>
                <a:ea typeface="+mn-ea"/>
                <a:cs typeface="+mn-cs"/>
              </a:defRPr>
            </a:lvl8pPr>
            <a:lvl9pPr marL="3657418" algn="l" defTabSz="914354" rtl="0" eaLnBrk="1" latinLnBrk="0" hangingPunct="1">
              <a:defRPr sz="1800" kern="1200">
                <a:solidFill>
                  <a:schemeClr val="lt1"/>
                </a:solidFill>
                <a:latin typeface="+mn-lt"/>
                <a:ea typeface="+mn-ea"/>
                <a:cs typeface="+mn-cs"/>
              </a:defRPr>
            </a:lvl9pPr>
          </a:lstStyle>
          <a:p>
            <a:pPr algn="ctr"/>
            <a:endParaRPr lang="en-US">
              <a:solidFill>
                <a:srgbClr val="1B80AA"/>
              </a:solidFill>
            </a:endParaRPr>
          </a:p>
        </p:txBody>
      </p:sp>
      <p:pic>
        <p:nvPicPr>
          <p:cNvPr id="17" name="Audio 16">
            <a:hlinkClick r:id="" action="ppaction://media"/>
            <a:extLst>
              <a:ext uri="{FF2B5EF4-FFF2-40B4-BE49-F238E27FC236}">
                <a16:creationId xmlns:a16="http://schemas.microsoft.com/office/drawing/2014/main" id="{8780614D-7D0E-2B4C-9621-209EFFD44F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63832972"/>
      </p:ext>
    </p:extLst>
  </p:cSld>
  <p:clrMapOvr>
    <a:masterClrMapping/>
  </p:clrMapOvr>
  <mc:AlternateContent xmlns:mc="http://schemas.openxmlformats.org/markup-compatibility/2006" xmlns:p14="http://schemas.microsoft.com/office/powerpoint/2010/main">
    <mc:Choice Requires="p14">
      <p:transition spd="slow" p14:dur="2000" advTm="74654"/>
    </mc:Choice>
    <mc:Fallback xmlns="">
      <p:transition spd="slow" advTm="7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838201" y="5475647"/>
            <a:ext cx="10515601" cy="592081"/>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ctr"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US" sz="1401" dirty="0">
                <a:latin typeface="Lato" panose="020F0502020204030203" pitchFamily="34" charset="77"/>
              </a:rPr>
              <a:t>Kahlil Gibran</a:t>
            </a:r>
          </a:p>
        </p:txBody>
      </p:sp>
      <p:sp>
        <p:nvSpPr>
          <p:cNvPr id="5" name="Title 3"/>
          <p:cNvSpPr txBox="1">
            <a:spLocks/>
          </p:cNvSpPr>
          <p:nvPr/>
        </p:nvSpPr>
        <p:spPr>
          <a:xfrm>
            <a:off x="838201" y="1688183"/>
            <a:ext cx="10515600" cy="3342194"/>
          </a:xfrm>
          <a:prstGeom prst="rect">
            <a:avLst/>
          </a:prstGeom>
        </p:spPr>
        <p:txBody>
          <a:bodyPr lIns="1080000" rIns="1080000" anchor="ctr" anchorCtr="0"/>
          <a:lstStyle>
            <a:lvl1pPr algn="ctr" defTabSz="914400" rtl="0" eaLnBrk="1" latinLnBrk="0" hangingPunct="1">
              <a:lnSpc>
                <a:spcPct val="90000"/>
              </a:lnSpc>
              <a:spcBef>
                <a:spcPct val="0"/>
              </a:spcBef>
              <a:buNone/>
              <a:defRPr lang="en-US" sz="4400" b="1" i="0" kern="1200" dirty="0" smtClean="0">
                <a:solidFill>
                  <a:schemeClr val="tx1"/>
                </a:solidFill>
                <a:latin typeface="Muli Black" charset="0"/>
                <a:ea typeface="Muli Black" charset="0"/>
                <a:cs typeface="Muli Black" charset="0"/>
              </a:defRPr>
            </a:lvl1pPr>
          </a:lstStyle>
          <a:p>
            <a:r>
              <a:rPr lang="en-US" sz="4400" b="0" dirty="0">
                <a:latin typeface="Libre Baskerville" panose="02000000000000000000" pitchFamily="2" charset="0"/>
              </a:rPr>
              <a:t>Our anxiety does not come from thinking about the future, but from wanting to control it.</a:t>
            </a:r>
          </a:p>
        </p:txBody>
      </p:sp>
      <p:sp>
        <p:nvSpPr>
          <p:cNvPr id="7" name="Slide Number Placeholder 6"/>
          <p:cNvSpPr>
            <a:spLocks noGrp="1"/>
          </p:cNvSpPr>
          <p:nvPr>
            <p:ph type="sldNum" sz="quarter" idx="4"/>
          </p:nvPr>
        </p:nvSpPr>
        <p:spPr/>
        <p:txBody>
          <a:bodyPr/>
          <a:lstStyle/>
          <a:p>
            <a:fld id="{584AFF75-BD5D-E342-A9F1-12EC02DB40E0}" type="slidenum">
              <a:rPr lang="en-US" smtClean="0"/>
              <a:pPr/>
              <a:t>20</a:t>
            </a:fld>
            <a:endParaRPr lang="en-US" dirty="0"/>
          </a:p>
        </p:txBody>
      </p:sp>
      <p:pic>
        <p:nvPicPr>
          <p:cNvPr id="2" name="Audio 1">
            <a:hlinkClick r:id="" action="ppaction://media"/>
            <a:extLst>
              <a:ext uri="{FF2B5EF4-FFF2-40B4-BE49-F238E27FC236}">
                <a16:creationId xmlns:a16="http://schemas.microsoft.com/office/drawing/2014/main" id="{8AFCF3B2-9FEA-7D44-85DC-534FFFDB33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16264767"/>
      </p:ext>
    </p:extLst>
  </p:cSld>
  <p:clrMapOvr>
    <a:masterClrMapping/>
  </p:clrMapOvr>
  <mc:AlternateContent xmlns:mc="http://schemas.openxmlformats.org/markup-compatibility/2006" xmlns:p14="http://schemas.microsoft.com/office/powerpoint/2010/main">
    <mc:Choice Requires="p14">
      <p:transition spd="slow" p14:dur="2000" advTm="22641"/>
    </mc:Choice>
    <mc:Fallback xmlns="">
      <p:transition spd="slow" advTm="2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p:cNvSpPr txBox="1">
            <a:spLocks/>
          </p:cNvSpPr>
          <p:nvPr/>
        </p:nvSpPr>
        <p:spPr>
          <a:xfrm>
            <a:off x="640080" y="325369"/>
            <a:ext cx="4368602" cy="1956841"/>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ct val="0"/>
              </a:spcBef>
              <a:spcAft>
                <a:spcPts val="600"/>
              </a:spcAft>
            </a:pPr>
            <a:r>
              <a:rPr lang="en-US" sz="4200" b="0">
                <a:latin typeface="+mj-lt"/>
                <a:ea typeface="+mj-ea"/>
                <a:cs typeface="+mj-cs"/>
              </a:rPr>
              <a:t>WHAT IS OUTSIDE YOUR CONTROL?</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8"/>
          <p:cNvSpPr txBox="1">
            <a:spLocks/>
          </p:cNvSpPr>
          <p:nvPr/>
        </p:nvSpPr>
        <p:spPr>
          <a:xfrm>
            <a:off x="640080" y="2872899"/>
            <a:ext cx="4243589" cy="33206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lvl="4" indent="-228600">
              <a:lnSpc>
                <a:spcPct val="90000"/>
              </a:lnSpc>
              <a:buFont typeface="Arial" panose="020B0604020202020204" pitchFamily="34" charset="0"/>
              <a:buChar char="•"/>
            </a:pPr>
            <a:r>
              <a:rPr lang="en-US" sz="2200">
                <a:solidFill>
                  <a:schemeClr val="tx1"/>
                </a:solidFill>
                <a:latin typeface="+mn-lt"/>
                <a:ea typeface="+mn-ea"/>
                <a:cs typeface="+mn-cs"/>
              </a:rPr>
              <a:t>Whether your child engages in their  school, extra-curricular or social life; </a:t>
            </a:r>
          </a:p>
          <a:p>
            <a:pPr marL="285750" lvl="4" indent="-228600">
              <a:lnSpc>
                <a:spcPct val="90000"/>
              </a:lnSpc>
              <a:buFont typeface="Arial" panose="020B0604020202020204" pitchFamily="34" charset="0"/>
              <a:buChar char="•"/>
            </a:pPr>
            <a:r>
              <a:rPr lang="en-US" sz="2200">
                <a:solidFill>
                  <a:schemeClr val="tx1"/>
                </a:solidFill>
                <a:latin typeface="+mn-lt"/>
                <a:ea typeface="+mn-ea"/>
                <a:cs typeface="+mn-cs"/>
              </a:rPr>
              <a:t>Whether your child participates in therapy or other treatment options;</a:t>
            </a:r>
          </a:p>
          <a:p>
            <a:pPr marL="285750" lvl="4" indent="-228600">
              <a:lnSpc>
                <a:spcPct val="90000"/>
              </a:lnSpc>
              <a:buFont typeface="Arial" panose="020B0604020202020204" pitchFamily="34" charset="0"/>
              <a:buChar char="•"/>
            </a:pPr>
            <a:r>
              <a:rPr lang="en-US" sz="2200">
                <a:solidFill>
                  <a:schemeClr val="tx1"/>
                </a:solidFill>
                <a:latin typeface="+mn-lt"/>
                <a:ea typeface="+mn-ea"/>
                <a:cs typeface="+mn-cs"/>
              </a:rPr>
              <a:t>How your child feels;</a:t>
            </a:r>
          </a:p>
          <a:p>
            <a:pPr marL="285750" lvl="4" indent="-228600">
              <a:lnSpc>
                <a:spcPct val="90000"/>
              </a:lnSpc>
              <a:buFont typeface="Arial" panose="020B0604020202020204" pitchFamily="34" charset="0"/>
              <a:buChar char="•"/>
            </a:pPr>
            <a:r>
              <a:rPr lang="en-US" sz="2200">
                <a:solidFill>
                  <a:schemeClr val="tx1"/>
                </a:solidFill>
                <a:latin typeface="+mn-lt"/>
                <a:ea typeface="+mn-ea"/>
                <a:cs typeface="+mn-cs"/>
              </a:rPr>
              <a:t>What your child eats.</a:t>
            </a:r>
          </a:p>
        </p:txBody>
      </p:sp>
      <p:pic>
        <p:nvPicPr>
          <p:cNvPr id="8" name="Picture Placeholder 7" descr="A picture containing person, wall, indoor, stone&#10;&#10;Description automatically generated">
            <a:extLst>
              <a:ext uri="{FF2B5EF4-FFF2-40B4-BE49-F238E27FC236}">
                <a16:creationId xmlns:a16="http://schemas.microsoft.com/office/drawing/2014/main" id="{C173D118-3A75-304E-B432-676954E4F925}"/>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Slide Number Placeholder 8"/>
          <p:cNvSpPr>
            <a:spLocks noGrp="1"/>
          </p:cNvSpPr>
          <p:nvPr>
            <p:ph type="sldNum" sz="quarter" idx="4"/>
          </p:nvPr>
        </p:nvSpPr>
        <p:spPr>
          <a:xfrm>
            <a:off x="10439400" y="6356350"/>
            <a:ext cx="914400" cy="365125"/>
          </a:xfrm>
        </p:spPr>
        <p:txBody>
          <a:bodyPr vert="horz" lIns="91440" tIns="45720" rIns="91440" bIns="45720" rtlCol="0" anchor="ctr">
            <a:normAutofit/>
          </a:bodyPr>
          <a:lstStyle/>
          <a:p>
            <a:pPr defTabSz="914400">
              <a:spcAft>
                <a:spcPts val="600"/>
              </a:spcAft>
              <a:defRPr/>
            </a:pPr>
            <a:fld id="{584AFF75-BD5D-E342-A9F1-12EC02DB40E0}" type="slidenum">
              <a:rPr lang="en-US" sz="1200" b="0" cap="none">
                <a:solidFill>
                  <a:srgbClr val="FFFFFF"/>
                </a:solidFill>
                <a:latin typeface="Calibri" panose="020F0502020204030204"/>
                <a:ea typeface="+mn-ea"/>
                <a:cs typeface="+mn-cs"/>
              </a:rPr>
              <a:pPr defTabSz="914400">
                <a:spcAft>
                  <a:spcPts val="600"/>
                </a:spcAft>
                <a:defRPr/>
              </a:pPr>
              <a:t>21</a:t>
            </a:fld>
            <a:endParaRPr lang="en-US" sz="1200" b="0" cap="none">
              <a:solidFill>
                <a:srgbClr val="FFFFFF"/>
              </a:solidFill>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D0752720-0D97-CA47-9B01-03A760F433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40692123"/>
      </p:ext>
    </p:extLst>
  </p:cSld>
  <p:clrMapOvr>
    <a:masterClrMapping/>
  </p:clrMapOvr>
  <mc:AlternateContent xmlns:mc="http://schemas.openxmlformats.org/markup-compatibility/2006" xmlns:p14="http://schemas.microsoft.com/office/powerpoint/2010/main">
    <mc:Choice Requires="p14">
      <p:transition spd="slow" p14:dur="2000" advTm="33138"/>
    </mc:Choice>
    <mc:Fallback xmlns="">
      <p:transition spd="slow" advTm="33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584AFF75-BD5D-E342-A9F1-12EC02DB40E0}" type="slidenum">
              <a:rPr lang="en-US" smtClean="0"/>
              <a:pPr/>
              <a:t>22</a:t>
            </a:fld>
            <a:endParaRPr lang="en-US" dirty="0"/>
          </a:p>
        </p:txBody>
      </p:sp>
      <p:sp>
        <p:nvSpPr>
          <p:cNvPr id="7" name="Text Placeholder 38"/>
          <p:cNvSpPr txBox="1">
            <a:spLocks/>
          </p:cNvSpPr>
          <p:nvPr/>
        </p:nvSpPr>
        <p:spPr>
          <a:xfrm>
            <a:off x="656774" y="4183397"/>
            <a:ext cx="4947450" cy="2857257"/>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lvl="4" indent="-171450">
              <a:lnSpc>
                <a:spcPct val="150000"/>
              </a:lnSpc>
              <a:buFont typeface="Arial" panose="020B0604020202020204" pitchFamily="34" charset="0"/>
              <a:buChar char="•"/>
            </a:pPr>
            <a:r>
              <a:rPr lang="en-US" sz="1600" dirty="0">
                <a:solidFill>
                  <a:schemeClr val="bg1"/>
                </a:solidFill>
                <a:latin typeface="Lato" panose="020F0502020204030203" pitchFamily="34" charset="77"/>
              </a:rPr>
              <a:t>Validating your child’s reactions and emotions;</a:t>
            </a:r>
          </a:p>
          <a:p>
            <a:pPr marL="171450" lvl="4" indent="-171450">
              <a:lnSpc>
                <a:spcPct val="150000"/>
              </a:lnSpc>
              <a:buFont typeface="Arial" panose="020B0604020202020204" pitchFamily="34" charset="0"/>
              <a:buChar char="•"/>
            </a:pPr>
            <a:r>
              <a:rPr lang="en-US" sz="1600" dirty="0">
                <a:solidFill>
                  <a:schemeClr val="bg1"/>
                </a:solidFill>
                <a:latin typeface="Lato" panose="020F0502020204030203" pitchFamily="34" charset="77"/>
              </a:rPr>
              <a:t>Modeling  communication and managing difficult emotions;</a:t>
            </a:r>
          </a:p>
          <a:p>
            <a:pPr marL="171450" lvl="4" indent="-171450">
              <a:lnSpc>
                <a:spcPct val="150000"/>
              </a:lnSpc>
              <a:buFont typeface="Arial" panose="020B0604020202020204" pitchFamily="34" charset="0"/>
              <a:buChar char="•"/>
            </a:pPr>
            <a:r>
              <a:rPr lang="en-US" sz="1600" dirty="0">
                <a:solidFill>
                  <a:schemeClr val="bg1"/>
                </a:solidFill>
                <a:latin typeface="Lato" panose="020F0502020204030203" pitchFamily="34" charset="77"/>
              </a:rPr>
              <a:t>Establishing and enforcing boundaries;</a:t>
            </a:r>
          </a:p>
          <a:p>
            <a:pPr marL="171450" lvl="4" indent="-171450">
              <a:lnSpc>
                <a:spcPct val="150000"/>
              </a:lnSpc>
              <a:buFont typeface="Arial" panose="020B0604020202020204" pitchFamily="34" charset="0"/>
              <a:buChar char="•"/>
            </a:pPr>
            <a:r>
              <a:rPr lang="en-US" sz="1600" dirty="0">
                <a:solidFill>
                  <a:schemeClr val="bg1"/>
                </a:solidFill>
                <a:latin typeface="Lato" panose="020F0502020204030203" pitchFamily="34" charset="77"/>
              </a:rPr>
              <a:t>Engaging in your own self care.</a:t>
            </a:r>
          </a:p>
          <a:p>
            <a:pPr marL="171450" lvl="4" indent="-171450">
              <a:lnSpc>
                <a:spcPct val="150000"/>
              </a:lnSpc>
              <a:buFont typeface="Arial" panose="020B0604020202020204" pitchFamily="34" charset="0"/>
              <a:buChar char="•"/>
            </a:pPr>
            <a:endParaRPr lang="en-US" sz="1600" dirty="0">
              <a:solidFill>
                <a:schemeClr val="bg1"/>
              </a:solidFill>
              <a:latin typeface="Lato" panose="020F0502020204030203" pitchFamily="34" charset="77"/>
            </a:endParaRPr>
          </a:p>
          <a:p>
            <a:pPr marL="171450" lvl="4" indent="-171450">
              <a:lnSpc>
                <a:spcPct val="150000"/>
              </a:lnSpc>
              <a:buFont typeface="Arial" panose="020B0604020202020204" pitchFamily="34" charset="0"/>
              <a:buChar char="•"/>
            </a:pPr>
            <a:endParaRPr lang="en-US" sz="1600" dirty="0">
              <a:solidFill>
                <a:schemeClr val="bg1"/>
              </a:solidFill>
              <a:latin typeface="Lato" panose="020F0502020204030203" pitchFamily="34" charset="77"/>
            </a:endParaRPr>
          </a:p>
        </p:txBody>
      </p:sp>
      <p:sp>
        <p:nvSpPr>
          <p:cNvPr id="2" name="TextBox 1">
            <a:extLst>
              <a:ext uri="{FF2B5EF4-FFF2-40B4-BE49-F238E27FC236}">
                <a16:creationId xmlns:a16="http://schemas.microsoft.com/office/drawing/2014/main" id="{E7308E83-645D-EB4E-851E-6F1B6F6D4002}"/>
              </a:ext>
            </a:extLst>
          </p:cNvPr>
          <p:cNvSpPr txBox="1"/>
          <p:nvPr/>
        </p:nvSpPr>
        <p:spPr>
          <a:xfrm>
            <a:off x="929416" y="1682391"/>
            <a:ext cx="4402166" cy="1390189"/>
          </a:xfrm>
          <a:prstGeom prst="rect">
            <a:avLst/>
          </a:prstGeom>
          <a:noFill/>
        </p:spPr>
        <p:txBody>
          <a:bodyPr wrap="none" rtlCol="0">
            <a:spAutoFit/>
          </a:bodyPr>
          <a:lstStyle/>
          <a:p>
            <a:pPr algn="ctr"/>
            <a:r>
              <a:rPr lang="en-US" sz="3600" dirty="0">
                <a:solidFill>
                  <a:schemeClr val="bg1"/>
                </a:solidFill>
                <a:latin typeface="Libre Baskerville" panose="02000000000000000000" pitchFamily="2" charset="0"/>
              </a:rPr>
              <a:t>WHAT CAN </a:t>
            </a:r>
          </a:p>
          <a:p>
            <a:pPr algn="ctr">
              <a:lnSpc>
                <a:spcPct val="150000"/>
              </a:lnSpc>
            </a:pPr>
            <a:r>
              <a:rPr lang="en-US" sz="3600" dirty="0">
                <a:solidFill>
                  <a:schemeClr val="bg1"/>
                </a:solidFill>
                <a:latin typeface="Libre Baskerville" panose="02000000000000000000" pitchFamily="2" charset="0"/>
              </a:rPr>
              <a:t>YOU CONTROL?</a:t>
            </a:r>
          </a:p>
        </p:txBody>
      </p:sp>
      <p:pic>
        <p:nvPicPr>
          <p:cNvPr id="10" name="Picture Placeholder 9" descr="A person sitting on a couch&#10;&#10;Description automatically generated with medium confidence">
            <a:extLst>
              <a:ext uri="{FF2B5EF4-FFF2-40B4-BE49-F238E27FC236}">
                <a16:creationId xmlns:a16="http://schemas.microsoft.com/office/drawing/2014/main" id="{CE24E118-5CAF-8A4B-9241-C96D5A34D197}"/>
              </a:ext>
            </a:extLst>
          </p:cNvPr>
          <p:cNvPicPr>
            <a:picLocks noGrp="1" noChangeAspect="1"/>
          </p:cNvPicPr>
          <p:nvPr>
            <p:ph type="pic" sz="quarter" idx="14"/>
          </p:nvPr>
        </p:nvPicPr>
        <p:blipFill>
          <a:blip r:embed="rId4">
            <a:extLst>
              <a:ext uri="{28A0092B-C50C-407E-A947-70E740481C1C}">
                <a14:useLocalDpi xmlns:a14="http://schemas.microsoft.com/office/drawing/2010/main"/>
              </a:ext>
            </a:extLst>
          </a:blip>
          <a:srcRect/>
          <a:stretch>
            <a:fillRect/>
          </a:stretch>
        </p:blipFill>
        <p:spPr/>
      </p:pic>
      <p:cxnSp>
        <p:nvCxnSpPr>
          <p:cNvPr id="8" name="Straight Connector 7"/>
          <p:cNvCxnSpPr>
            <a:cxnSpLocks/>
          </p:cNvCxnSpPr>
          <p:nvPr/>
        </p:nvCxnSpPr>
        <p:spPr>
          <a:xfrm flipH="1">
            <a:off x="3885150" y="3906248"/>
            <a:ext cx="2631397"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pic>
        <p:nvPicPr>
          <p:cNvPr id="4" name="Audio 3">
            <a:hlinkClick r:id="" action="ppaction://media"/>
            <a:extLst>
              <a:ext uri="{FF2B5EF4-FFF2-40B4-BE49-F238E27FC236}">
                <a16:creationId xmlns:a16="http://schemas.microsoft.com/office/drawing/2014/main" id="{15CAB628-88B0-884E-B2F6-3D63C10EB5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08196225"/>
      </p:ext>
    </p:extLst>
  </p:cSld>
  <p:clrMapOvr>
    <a:masterClrMapping/>
  </p:clrMapOvr>
  <mc:AlternateContent xmlns:mc="http://schemas.openxmlformats.org/markup-compatibility/2006" xmlns:p14="http://schemas.microsoft.com/office/powerpoint/2010/main">
    <mc:Choice Requires="p14">
      <p:transition spd="slow" p14:dur="2000" advTm="81981"/>
    </mc:Choice>
    <mc:Fallback xmlns="">
      <p:transition spd="slow" advTm="8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838199" y="1825770"/>
            <a:ext cx="4496998" cy="903837"/>
          </a:xfrm>
          <a:prstGeom prst="rect">
            <a:avLst/>
          </a:prstGeom>
        </p:spPr>
        <p:txBody>
          <a:bodyPr wrap="square" lIns="0" tIns="0" rIns="0" bIns="0" anchor="t"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800" b="0" dirty="0">
                <a:solidFill>
                  <a:schemeClr val="bg1"/>
                </a:solidFill>
                <a:latin typeface="Libre Baskerville" panose="02000000000000000000" pitchFamily="2" charset="0"/>
              </a:rPr>
              <a:t>Closing </a:t>
            </a:r>
          </a:p>
          <a:p>
            <a:pPr algn="ctr"/>
            <a:r>
              <a:rPr lang="en-US" sz="2800" b="0" dirty="0">
                <a:solidFill>
                  <a:schemeClr val="bg1"/>
                </a:solidFill>
                <a:latin typeface="Libre Baskerville" panose="02000000000000000000" pitchFamily="2" charset="0"/>
              </a:rPr>
              <a:t>thoughts</a:t>
            </a:r>
          </a:p>
        </p:txBody>
      </p:sp>
      <p:sp>
        <p:nvSpPr>
          <p:cNvPr id="6" name="Text Placeholder 38"/>
          <p:cNvSpPr txBox="1">
            <a:spLocks/>
          </p:cNvSpPr>
          <p:nvPr/>
        </p:nvSpPr>
        <p:spPr>
          <a:xfrm>
            <a:off x="838196" y="3048645"/>
            <a:ext cx="4497001" cy="3075970"/>
          </a:xfrm>
          <a:prstGeom prst="rect">
            <a:avLst/>
          </a:prstGeom>
        </p:spPr>
        <p:txBody>
          <a:bodyPr wrap="square" lIns="360000" tIns="0" rIns="36000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4" algn="ctr"/>
            <a:r>
              <a:rPr lang="en-US" sz="1400" dirty="0">
                <a:solidFill>
                  <a:schemeClr val="bg1"/>
                </a:solidFill>
                <a:latin typeface="Lato" panose="020F0502020204030203" pitchFamily="34" charset="77"/>
              </a:rPr>
              <a:t>Anxiety and depression can show up differently every single day. That’s one of the things that makes it so hard for you to know how best to support your child.  Gaining a clearer understanding of how anxiety and depression show up, what might be typical behaviors for a teenager (and maybe not anxiety and depression) and what you and your child can and cannot control will help. Learning to step back and consider what’s happening based on your new knowledge is an important step on the Path to Connection with your teen.</a:t>
            </a:r>
          </a:p>
        </p:txBody>
      </p:sp>
      <p:cxnSp>
        <p:nvCxnSpPr>
          <p:cNvPr id="7" name="Straight Connector 6"/>
          <p:cNvCxnSpPr/>
          <p:nvPr/>
        </p:nvCxnSpPr>
        <p:spPr>
          <a:xfrm flipH="1">
            <a:off x="2906698" y="1506731"/>
            <a:ext cx="3600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10" name="Slide Number Placeholder 9"/>
          <p:cNvSpPr>
            <a:spLocks noGrp="1"/>
          </p:cNvSpPr>
          <p:nvPr>
            <p:ph type="sldNum" sz="quarter" idx="4"/>
          </p:nvPr>
        </p:nvSpPr>
        <p:spPr/>
        <p:txBody>
          <a:bodyPr/>
          <a:lstStyle/>
          <a:p>
            <a:fld id="{584AFF75-BD5D-E342-A9F1-12EC02DB40E0}" type="slidenum">
              <a:rPr lang="en-US" smtClean="0"/>
              <a:pPr/>
              <a:t>23</a:t>
            </a:fld>
            <a:endParaRPr lang="en-US" dirty="0"/>
          </a:p>
        </p:txBody>
      </p:sp>
      <p:pic>
        <p:nvPicPr>
          <p:cNvPr id="8" name="Picture Placeholder 7" descr="A person smiling for the camera&#10;&#10;Description automatically generated with low confidence">
            <a:extLst>
              <a:ext uri="{FF2B5EF4-FFF2-40B4-BE49-F238E27FC236}">
                <a16:creationId xmlns:a16="http://schemas.microsoft.com/office/drawing/2014/main" id="{0CA9F84F-EB86-3E47-9C05-E54CC80FC883}"/>
              </a:ext>
            </a:extLst>
          </p:cNvPr>
          <p:cNvPicPr>
            <a:picLocks noGrp="1" noChangeAspect="1"/>
          </p:cNvPicPr>
          <p:nvPr>
            <p:ph type="pic" sz="quarter" idx="25"/>
          </p:nvPr>
        </p:nvPicPr>
        <p:blipFill>
          <a:blip r:embed="rId4">
            <a:extLst>
              <a:ext uri="{28A0092B-C50C-407E-A947-70E740481C1C}">
                <a14:useLocalDpi xmlns:a14="http://schemas.microsoft.com/office/drawing/2010/main"/>
              </a:ext>
            </a:extLst>
          </a:blip>
          <a:srcRect/>
          <a:stretch>
            <a:fillRect/>
          </a:stretch>
        </p:blipFill>
        <p:spPr/>
      </p:pic>
      <p:pic>
        <p:nvPicPr>
          <p:cNvPr id="3" name="Audio 2">
            <a:hlinkClick r:id="" action="ppaction://media"/>
            <a:extLst>
              <a:ext uri="{FF2B5EF4-FFF2-40B4-BE49-F238E27FC236}">
                <a16:creationId xmlns:a16="http://schemas.microsoft.com/office/drawing/2014/main" id="{848FADD8-8C41-CD4A-AF04-C9A9BB07B2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79637991"/>
      </p:ext>
    </p:extLst>
  </p:cSld>
  <p:clrMapOvr>
    <a:masterClrMapping/>
  </p:clrMapOvr>
  <mc:AlternateContent xmlns:mc="http://schemas.openxmlformats.org/markup-compatibility/2006" xmlns:p14="http://schemas.microsoft.com/office/powerpoint/2010/main">
    <mc:Choice Requires="p14">
      <p:transition spd="slow" p14:dur="2000" advTm="47365"/>
    </mc:Choice>
    <mc:Fallback xmlns="">
      <p:transition spd="slow" advTm="47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ext, letter&#10;&#10;Description automatically generated">
            <a:extLst>
              <a:ext uri="{FF2B5EF4-FFF2-40B4-BE49-F238E27FC236}">
                <a16:creationId xmlns:a16="http://schemas.microsoft.com/office/drawing/2014/main" id="{D66B9DE6-2705-BE4F-9FBA-39EFE172018C}"/>
              </a:ext>
            </a:extLst>
          </p:cNvPr>
          <p:cNvPicPr>
            <a:picLocks noGrp="1" noChangeAspect="1"/>
          </p:cNvPicPr>
          <p:nvPr>
            <p:ph type="pic" sz="quarter" idx="17"/>
          </p:nvPr>
        </p:nvPicPr>
        <p:blipFill>
          <a:blip r:embed="rId4">
            <a:extLst>
              <a:ext uri="{28A0092B-C50C-407E-A947-70E740481C1C}">
                <a14:useLocalDpi xmlns:a14="http://schemas.microsoft.com/office/drawing/2010/main"/>
              </a:ext>
            </a:extLst>
          </a:blip>
          <a:srcRect/>
          <a:stretch>
            <a:fillRect/>
          </a:stretch>
        </p:blipFill>
        <p:spPr/>
      </p:pic>
      <p:sp>
        <p:nvSpPr>
          <p:cNvPr id="3" name="Text Placeholder 2"/>
          <p:cNvSpPr txBox="1">
            <a:spLocks/>
          </p:cNvSpPr>
          <p:nvPr/>
        </p:nvSpPr>
        <p:spPr>
          <a:xfrm>
            <a:off x="838199" y="3392401"/>
            <a:ext cx="5366656" cy="112543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3600" b="0" dirty="0">
                <a:latin typeface="Libre Baskerville" panose="02000000000000000000" pitchFamily="2" charset="0"/>
              </a:rPr>
              <a:t>What </a:t>
            </a:r>
          </a:p>
          <a:p>
            <a:pPr algn="ctr"/>
            <a:r>
              <a:rPr lang="en-US" sz="3600" b="0" dirty="0">
                <a:latin typeface="Libre Baskerville" panose="02000000000000000000" pitchFamily="2" charset="0"/>
              </a:rPr>
              <a:t>others see</a:t>
            </a:r>
          </a:p>
        </p:txBody>
      </p:sp>
      <p:cxnSp>
        <p:nvCxnSpPr>
          <p:cNvPr id="5" name="Straight Connector 4"/>
          <p:cNvCxnSpPr/>
          <p:nvPr/>
        </p:nvCxnSpPr>
        <p:spPr>
          <a:xfrm flipH="1">
            <a:off x="838199" y="2977441"/>
            <a:ext cx="360000" cy="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pic>
        <p:nvPicPr>
          <p:cNvPr id="2" name="Audio 1">
            <a:hlinkClick r:id="" action="ppaction://media"/>
            <a:extLst>
              <a:ext uri="{FF2B5EF4-FFF2-40B4-BE49-F238E27FC236}">
                <a16:creationId xmlns:a16="http://schemas.microsoft.com/office/drawing/2014/main" id="{BD7DFAEB-9A7F-5641-B30E-77861693B6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08101629"/>
      </p:ext>
    </p:extLst>
  </p:cSld>
  <p:clrMapOvr>
    <a:masterClrMapping/>
  </p:clrMapOvr>
  <mc:AlternateContent xmlns:mc="http://schemas.openxmlformats.org/markup-compatibility/2006" xmlns:p14="http://schemas.microsoft.com/office/powerpoint/2010/main">
    <mc:Choice Requires="p14">
      <p:transition spd="slow" p14:dur="2000" advTm="47400"/>
    </mc:Choice>
    <mc:Fallback xmlns="">
      <p:transition spd="slow" advTm="47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7DAF4C-BE1A-7343-9E83-4524CC3E19BA}"/>
              </a:ext>
            </a:extLst>
          </p:cNvPr>
          <p:cNvSpPr txBox="1"/>
          <p:nvPr/>
        </p:nvSpPr>
        <p:spPr>
          <a:xfrm>
            <a:off x="1332738" y="1513132"/>
            <a:ext cx="3621504" cy="1077218"/>
          </a:xfrm>
          <a:prstGeom prst="rect">
            <a:avLst/>
          </a:prstGeom>
          <a:noFill/>
        </p:spPr>
        <p:txBody>
          <a:bodyPr wrap="none" rtlCol="0">
            <a:spAutoFit/>
          </a:bodyPr>
          <a:lstStyle/>
          <a:p>
            <a:r>
              <a:rPr lang="en-US" sz="3200" dirty="0">
                <a:solidFill>
                  <a:schemeClr val="bg1"/>
                </a:solidFill>
                <a:latin typeface="Libre Baskerville" panose="02000000000000000000" pitchFamily="2" charset="0"/>
              </a:rPr>
              <a:t>Healthy Anxiety</a:t>
            </a:r>
          </a:p>
          <a:p>
            <a:endParaRPr lang="en-US" sz="3200" dirty="0">
              <a:solidFill>
                <a:schemeClr val="bg1"/>
              </a:solidFill>
              <a:latin typeface="Libre Baskerville" panose="02000000000000000000" pitchFamily="2" charset="0"/>
            </a:endParaRPr>
          </a:p>
        </p:txBody>
      </p:sp>
      <p:sp>
        <p:nvSpPr>
          <p:cNvPr id="7" name="TextBox 6">
            <a:extLst>
              <a:ext uri="{FF2B5EF4-FFF2-40B4-BE49-F238E27FC236}">
                <a16:creationId xmlns:a16="http://schemas.microsoft.com/office/drawing/2014/main" id="{5CA70442-AF68-AF44-A290-C58C3709B7CB}"/>
              </a:ext>
            </a:extLst>
          </p:cNvPr>
          <p:cNvSpPr txBox="1"/>
          <p:nvPr/>
        </p:nvSpPr>
        <p:spPr>
          <a:xfrm>
            <a:off x="6886528" y="1513132"/>
            <a:ext cx="4158511" cy="1077218"/>
          </a:xfrm>
          <a:prstGeom prst="rect">
            <a:avLst/>
          </a:prstGeom>
          <a:noFill/>
        </p:spPr>
        <p:txBody>
          <a:bodyPr wrap="none" rtlCol="0">
            <a:spAutoFit/>
          </a:bodyPr>
          <a:lstStyle/>
          <a:p>
            <a:r>
              <a:rPr lang="en-US" sz="3200" dirty="0">
                <a:solidFill>
                  <a:schemeClr val="bg1"/>
                </a:solidFill>
                <a:latin typeface="Libre Baskerville" panose="02000000000000000000" pitchFamily="2" charset="0"/>
              </a:rPr>
              <a:t>Unhealthy Anxiety</a:t>
            </a:r>
          </a:p>
          <a:p>
            <a:endParaRPr lang="en-US" sz="3200" dirty="0">
              <a:solidFill>
                <a:schemeClr val="bg1"/>
              </a:solidFill>
              <a:latin typeface="Libre Baskerville" panose="02000000000000000000" pitchFamily="2" charset="0"/>
            </a:endParaRPr>
          </a:p>
        </p:txBody>
      </p:sp>
      <p:sp>
        <p:nvSpPr>
          <p:cNvPr id="8" name="TextBox 7">
            <a:extLst>
              <a:ext uri="{FF2B5EF4-FFF2-40B4-BE49-F238E27FC236}">
                <a16:creationId xmlns:a16="http://schemas.microsoft.com/office/drawing/2014/main" id="{8EDFE776-FCC3-AF43-B724-C13193E9602C}"/>
              </a:ext>
            </a:extLst>
          </p:cNvPr>
          <p:cNvSpPr txBox="1"/>
          <p:nvPr/>
        </p:nvSpPr>
        <p:spPr>
          <a:xfrm>
            <a:off x="1332738" y="2294149"/>
            <a:ext cx="4357283" cy="3698769"/>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2000" dirty="0">
                <a:solidFill>
                  <a:schemeClr val="bg1"/>
                </a:solidFill>
                <a:latin typeface="Libre Baskerville" panose="02000000000000000000" pitchFamily="2" charset="0"/>
              </a:rPr>
              <a:t>Focused on a single situation</a:t>
            </a:r>
          </a:p>
          <a:p>
            <a:pPr marL="285750" indent="-285750">
              <a:lnSpc>
                <a:spcPct val="200000"/>
              </a:lnSpc>
              <a:buFont typeface="Arial" panose="020B0604020202020204" pitchFamily="34" charset="0"/>
              <a:buChar char="•"/>
            </a:pPr>
            <a:r>
              <a:rPr lang="en-US" sz="2000" dirty="0">
                <a:solidFill>
                  <a:schemeClr val="bg1"/>
                </a:solidFill>
                <a:latin typeface="Libre Baskerville" panose="02000000000000000000" pitchFamily="2" charset="0"/>
              </a:rPr>
              <a:t>Motivates</a:t>
            </a:r>
          </a:p>
          <a:p>
            <a:pPr marL="285750" indent="-285750">
              <a:lnSpc>
                <a:spcPct val="200000"/>
              </a:lnSpc>
              <a:buFont typeface="Arial" panose="020B0604020202020204" pitchFamily="34" charset="0"/>
              <a:buChar char="•"/>
            </a:pPr>
            <a:r>
              <a:rPr lang="en-US" sz="2000" dirty="0">
                <a:solidFill>
                  <a:schemeClr val="bg1"/>
                </a:solidFill>
                <a:latin typeface="Libre Baskerville" panose="02000000000000000000" pitchFamily="2" charset="0"/>
              </a:rPr>
              <a:t>Helps us get thing done</a:t>
            </a:r>
          </a:p>
          <a:p>
            <a:pPr marL="285750" indent="-285750">
              <a:lnSpc>
                <a:spcPct val="200000"/>
              </a:lnSpc>
              <a:buFont typeface="Arial" panose="020B0604020202020204" pitchFamily="34" charset="0"/>
              <a:buChar char="•"/>
            </a:pPr>
            <a:r>
              <a:rPr lang="en-US" sz="2000" dirty="0">
                <a:solidFill>
                  <a:schemeClr val="bg1"/>
                </a:solidFill>
                <a:latin typeface="Libre Baskerville" panose="02000000000000000000" pitchFamily="2" charset="0"/>
              </a:rPr>
              <a:t>Helps us try new things</a:t>
            </a:r>
          </a:p>
          <a:p>
            <a:pPr marL="285750" indent="-285750">
              <a:lnSpc>
                <a:spcPct val="200000"/>
              </a:lnSpc>
              <a:buFont typeface="Arial" panose="020B0604020202020204" pitchFamily="34" charset="0"/>
              <a:buChar char="•"/>
            </a:pPr>
            <a:r>
              <a:rPr lang="en-US" sz="2000" dirty="0">
                <a:solidFill>
                  <a:schemeClr val="bg1"/>
                </a:solidFill>
                <a:latin typeface="Libre Baskerville" panose="02000000000000000000" pitchFamily="2" charset="0"/>
              </a:rPr>
              <a:t>Builds resilience</a:t>
            </a:r>
          </a:p>
          <a:p>
            <a:pPr marL="285750" indent="-285750">
              <a:lnSpc>
                <a:spcPct val="200000"/>
              </a:lnSpc>
              <a:buFont typeface="Arial" panose="020B0604020202020204" pitchFamily="34" charset="0"/>
              <a:buChar char="•"/>
            </a:pPr>
            <a:endParaRPr lang="en-US" sz="2000" dirty="0">
              <a:solidFill>
                <a:schemeClr val="bg1"/>
              </a:solidFill>
              <a:latin typeface="Libre Baskerville" panose="02000000000000000000" pitchFamily="2" charset="0"/>
            </a:endParaRPr>
          </a:p>
        </p:txBody>
      </p:sp>
      <p:sp>
        <p:nvSpPr>
          <p:cNvPr id="9" name="TextBox 8">
            <a:extLst>
              <a:ext uri="{FF2B5EF4-FFF2-40B4-BE49-F238E27FC236}">
                <a16:creationId xmlns:a16="http://schemas.microsoft.com/office/drawing/2014/main" id="{D34F704A-4D0E-B747-8A6C-AE5F7F2D56A2}"/>
              </a:ext>
            </a:extLst>
          </p:cNvPr>
          <p:cNvSpPr txBox="1"/>
          <p:nvPr/>
        </p:nvSpPr>
        <p:spPr>
          <a:xfrm>
            <a:off x="6886528" y="2282573"/>
            <a:ext cx="4413154" cy="3698769"/>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000" dirty="0">
                <a:solidFill>
                  <a:schemeClr val="bg1"/>
                </a:solidFill>
                <a:latin typeface="Libre Baskerville" panose="02000000000000000000" pitchFamily="2" charset="0"/>
              </a:rPr>
              <a:t>Broader in scope and scale</a:t>
            </a:r>
          </a:p>
          <a:p>
            <a:pPr marL="342900" indent="-342900">
              <a:lnSpc>
                <a:spcPct val="200000"/>
              </a:lnSpc>
              <a:buFont typeface="Arial" panose="020B0604020202020204" pitchFamily="34" charset="0"/>
              <a:buChar char="•"/>
            </a:pPr>
            <a:r>
              <a:rPr lang="en-US" sz="2000" dirty="0">
                <a:solidFill>
                  <a:schemeClr val="bg1"/>
                </a:solidFill>
                <a:latin typeface="Libre Baskerville" panose="02000000000000000000" pitchFamily="2" charset="0"/>
              </a:rPr>
              <a:t>Intense</a:t>
            </a:r>
          </a:p>
          <a:p>
            <a:pPr marL="342900" indent="-342900">
              <a:lnSpc>
                <a:spcPct val="200000"/>
              </a:lnSpc>
              <a:buFont typeface="Arial" panose="020B0604020202020204" pitchFamily="34" charset="0"/>
              <a:buChar char="•"/>
            </a:pPr>
            <a:r>
              <a:rPr lang="en-US" sz="2000" dirty="0">
                <a:solidFill>
                  <a:schemeClr val="bg1"/>
                </a:solidFill>
                <a:latin typeface="Libre Baskerville" panose="02000000000000000000" pitchFamily="2" charset="0"/>
              </a:rPr>
              <a:t>Seems greater than the situation calls for</a:t>
            </a:r>
          </a:p>
          <a:p>
            <a:pPr marL="342900" indent="-342900">
              <a:lnSpc>
                <a:spcPct val="200000"/>
              </a:lnSpc>
              <a:buFont typeface="Arial" panose="020B0604020202020204" pitchFamily="34" charset="0"/>
              <a:buChar char="•"/>
            </a:pPr>
            <a:r>
              <a:rPr lang="en-US" sz="2000" dirty="0">
                <a:solidFill>
                  <a:schemeClr val="bg1"/>
                </a:solidFill>
                <a:latin typeface="Libre Baskerville" panose="02000000000000000000" pitchFamily="2" charset="0"/>
              </a:rPr>
              <a:t>Prevents action/participation</a:t>
            </a:r>
          </a:p>
          <a:p>
            <a:pPr marL="342900" indent="-342900">
              <a:lnSpc>
                <a:spcPct val="200000"/>
              </a:lnSpc>
              <a:buFont typeface="Arial" panose="020B0604020202020204" pitchFamily="34" charset="0"/>
              <a:buChar char="•"/>
            </a:pPr>
            <a:endParaRPr lang="en-US" sz="2000" dirty="0">
              <a:solidFill>
                <a:schemeClr val="bg1"/>
              </a:solidFill>
              <a:latin typeface="Libre Baskerville" panose="02000000000000000000" pitchFamily="2" charset="0"/>
            </a:endParaRPr>
          </a:p>
        </p:txBody>
      </p:sp>
      <p:pic>
        <p:nvPicPr>
          <p:cNvPr id="2" name="Audio 1">
            <a:hlinkClick r:id="" action="ppaction://media"/>
            <a:extLst>
              <a:ext uri="{FF2B5EF4-FFF2-40B4-BE49-F238E27FC236}">
                <a16:creationId xmlns:a16="http://schemas.microsoft.com/office/drawing/2014/main" id="{308AB46E-DC29-5742-B6DF-BADFD10087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56753356"/>
      </p:ext>
    </p:extLst>
  </p:cSld>
  <p:clrMapOvr>
    <a:masterClrMapping/>
  </p:clrMapOvr>
  <mc:AlternateContent xmlns:mc="http://schemas.openxmlformats.org/markup-compatibility/2006" xmlns:p14="http://schemas.microsoft.com/office/powerpoint/2010/main">
    <mc:Choice Requires="p14">
      <p:transition spd="slow" p14:dur="2000" advTm="85287"/>
    </mc:Choice>
    <mc:Fallback xmlns="">
      <p:transition spd="slow" advTm="85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2601191" y="6338604"/>
            <a:ext cx="6989617" cy="365125"/>
          </a:xfrm>
        </p:spPr>
        <p:txBody>
          <a:bodyPr/>
          <a:lstStyle/>
          <a:p>
            <a:pPr algn="ctr"/>
            <a:r>
              <a:rPr lang="en-US" b="0" spc="300" dirty="0">
                <a:solidFill>
                  <a:schemeClr val="bg1">
                    <a:lumMod val="10000"/>
                  </a:schemeClr>
                </a:solidFill>
                <a:latin typeface="Lato" panose="020F0502020204030203" pitchFamily="34" charset="77"/>
              </a:rPr>
              <a:t>©2021 NATHANSWAYPOINT, LLC | NATHANSWAYPOINT.COM</a:t>
            </a:r>
          </a:p>
          <a:p>
            <a:endParaRPr lang="en-US" dirty="0"/>
          </a:p>
        </p:txBody>
      </p:sp>
      <p:sp>
        <p:nvSpPr>
          <p:cNvPr id="3" name="TextBox 2">
            <a:extLst>
              <a:ext uri="{FF2B5EF4-FFF2-40B4-BE49-F238E27FC236}">
                <a16:creationId xmlns:a16="http://schemas.microsoft.com/office/drawing/2014/main" id="{D3CEAC8A-2453-FE41-9AD2-9E7AEED2A597}"/>
              </a:ext>
            </a:extLst>
          </p:cNvPr>
          <p:cNvSpPr txBox="1"/>
          <p:nvPr/>
        </p:nvSpPr>
        <p:spPr>
          <a:xfrm>
            <a:off x="3274658" y="1359772"/>
            <a:ext cx="5926622" cy="553998"/>
          </a:xfrm>
          <a:prstGeom prst="rect">
            <a:avLst/>
          </a:prstGeom>
          <a:noFill/>
        </p:spPr>
        <p:txBody>
          <a:bodyPr wrap="none" rtlCol="0">
            <a:spAutoFit/>
          </a:bodyPr>
          <a:lstStyle/>
          <a:p>
            <a:r>
              <a:rPr lang="en-US" sz="3000" dirty="0">
                <a:latin typeface="Libre Baskerville" panose="02000000000000000000" pitchFamily="2" charset="0"/>
              </a:rPr>
              <a:t>How Does Anxiety Show Up?</a:t>
            </a:r>
          </a:p>
        </p:txBody>
      </p:sp>
      <p:grpSp>
        <p:nvGrpSpPr>
          <p:cNvPr id="29" name="Group 28">
            <a:extLst>
              <a:ext uri="{FF2B5EF4-FFF2-40B4-BE49-F238E27FC236}">
                <a16:creationId xmlns:a16="http://schemas.microsoft.com/office/drawing/2014/main" id="{E961E990-335D-714D-A7C1-CEB5575BD696}"/>
              </a:ext>
            </a:extLst>
          </p:cNvPr>
          <p:cNvGrpSpPr/>
          <p:nvPr/>
        </p:nvGrpSpPr>
        <p:grpSpPr>
          <a:xfrm>
            <a:off x="391076" y="2459504"/>
            <a:ext cx="11409846" cy="1938992"/>
            <a:chOff x="1032939" y="2673753"/>
            <a:chExt cx="11409846" cy="1938992"/>
          </a:xfrm>
        </p:grpSpPr>
        <p:sp>
          <p:nvSpPr>
            <p:cNvPr id="25" name="TextBox 24">
              <a:extLst>
                <a:ext uri="{FF2B5EF4-FFF2-40B4-BE49-F238E27FC236}">
                  <a16:creationId xmlns:a16="http://schemas.microsoft.com/office/drawing/2014/main" id="{C1733608-7465-F940-9912-DA78ACCB6ADE}"/>
                </a:ext>
              </a:extLst>
            </p:cNvPr>
            <p:cNvSpPr txBox="1"/>
            <p:nvPr/>
          </p:nvSpPr>
          <p:spPr>
            <a:xfrm>
              <a:off x="1032939" y="2673753"/>
              <a:ext cx="2326278" cy="1938992"/>
            </a:xfrm>
            <a:prstGeom prst="rect">
              <a:avLst/>
            </a:prstGeom>
            <a:noFill/>
          </p:spPr>
          <p:txBody>
            <a:bodyPr wrap="none" rtlCol="0">
              <a:spAutoFit/>
            </a:bodyPr>
            <a:lstStyle/>
            <a:p>
              <a:r>
                <a:rPr lang="en-US" sz="2400" dirty="0">
                  <a:latin typeface="Libre Baskerville" panose="02000000000000000000" pitchFamily="2" charset="0"/>
                </a:rPr>
                <a:t>Organized</a:t>
              </a:r>
            </a:p>
            <a:p>
              <a:endParaRPr lang="en-US" sz="2400" dirty="0">
                <a:latin typeface="Libre Baskerville" panose="02000000000000000000" pitchFamily="2" charset="0"/>
              </a:endParaRPr>
            </a:p>
            <a:p>
              <a:r>
                <a:rPr lang="en-US" sz="2400" dirty="0">
                  <a:latin typeface="Libre Baskerville" panose="02000000000000000000" pitchFamily="2" charset="0"/>
                </a:rPr>
                <a:t>Outgoing</a:t>
              </a:r>
            </a:p>
            <a:p>
              <a:endParaRPr lang="en-US" sz="2400" dirty="0">
                <a:latin typeface="Libre Baskerville" panose="02000000000000000000" pitchFamily="2" charset="0"/>
              </a:endParaRPr>
            </a:p>
            <a:p>
              <a:r>
                <a:rPr lang="en-US" sz="2400" dirty="0">
                  <a:latin typeface="Libre Baskerville" panose="02000000000000000000" pitchFamily="2" charset="0"/>
                </a:rPr>
                <a:t>Overachiever</a:t>
              </a:r>
            </a:p>
          </p:txBody>
        </p:sp>
        <p:sp>
          <p:nvSpPr>
            <p:cNvPr id="26" name="TextBox 25">
              <a:extLst>
                <a:ext uri="{FF2B5EF4-FFF2-40B4-BE49-F238E27FC236}">
                  <a16:creationId xmlns:a16="http://schemas.microsoft.com/office/drawing/2014/main" id="{CF7DC7AC-FD76-4E4A-A4D7-30B6CE6CE41C}"/>
                </a:ext>
              </a:extLst>
            </p:cNvPr>
            <p:cNvSpPr txBox="1"/>
            <p:nvPr/>
          </p:nvSpPr>
          <p:spPr>
            <a:xfrm>
              <a:off x="3558149" y="2673753"/>
              <a:ext cx="2683748" cy="1938992"/>
            </a:xfrm>
            <a:prstGeom prst="rect">
              <a:avLst/>
            </a:prstGeom>
            <a:noFill/>
          </p:spPr>
          <p:txBody>
            <a:bodyPr wrap="none" rtlCol="0">
              <a:spAutoFit/>
            </a:bodyPr>
            <a:lstStyle/>
            <a:p>
              <a:r>
                <a:rPr lang="en-US" sz="2400" dirty="0">
                  <a:latin typeface="Libre Baskerville" panose="02000000000000000000" pitchFamily="2" charset="0"/>
                </a:rPr>
                <a:t>Helpful/Selfless</a:t>
              </a:r>
            </a:p>
            <a:p>
              <a:endParaRPr lang="en-US" sz="2400" dirty="0">
                <a:latin typeface="Libre Baskerville" panose="02000000000000000000" pitchFamily="2" charset="0"/>
              </a:endParaRPr>
            </a:p>
            <a:p>
              <a:r>
                <a:rPr lang="en-US" sz="2400" dirty="0">
                  <a:latin typeface="Libre Baskerville" panose="02000000000000000000" pitchFamily="2" charset="0"/>
                </a:rPr>
                <a:t>Focused</a:t>
              </a:r>
            </a:p>
            <a:p>
              <a:br>
                <a:rPr lang="en-US" sz="2400" dirty="0">
                  <a:latin typeface="Libre Baskerville" panose="02000000000000000000" pitchFamily="2" charset="0"/>
                </a:rPr>
              </a:br>
              <a:r>
                <a:rPr lang="en-US" sz="2400" dirty="0">
                  <a:latin typeface="Libre Baskerville" panose="02000000000000000000" pitchFamily="2" charset="0"/>
                </a:rPr>
                <a:t>Perfectionist</a:t>
              </a:r>
            </a:p>
          </p:txBody>
        </p:sp>
        <p:sp>
          <p:nvSpPr>
            <p:cNvPr id="27" name="TextBox 26">
              <a:extLst>
                <a:ext uri="{FF2B5EF4-FFF2-40B4-BE49-F238E27FC236}">
                  <a16:creationId xmlns:a16="http://schemas.microsoft.com/office/drawing/2014/main" id="{C2B5D141-116A-AF41-8700-8C83A89B733D}"/>
                </a:ext>
              </a:extLst>
            </p:cNvPr>
            <p:cNvSpPr txBox="1"/>
            <p:nvPr/>
          </p:nvSpPr>
          <p:spPr>
            <a:xfrm>
              <a:off x="6440829" y="2673753"/>
              <a:ext cx="2422458" cy="1938992"/>
            </a:xfrm>
            <a:prstGeom prst="rect">
              <a:avLst/>
            </a:prstGeom>
            <a:noFill/>
          </p:spPr>
          <p:txBody>
            <a:bodyPr wrap="none" rtlCol="0">
              <a:spAutoFit/>
            </a:bodyPr>
            <a:lstStyle/>
            <a:p>
              <a:r>
                <a:rPr lang="en-US" sz="2400" dirty="0">
                  <a:latin typeface="Libre Baskerville" panose="02000000000000000000" pitchFamily="2" charset="0"/>
                </a:rPr>
                <a:t>Sleep Patterns</a:t>
              </a:r>
            </a:p>
            <a:p>
              <a:endParaRPr lang="en-US" sz="2400" dirty="0">
                <a:latin typeface="Libre Baskerville" panose="02000000000000000000" pitchFamily="2" charset="0"/>
              </a:endParaRPr>
            </a:p>
            <a:p>
              <a:r>
                <a:rPr lang="en-US" sz="2400" dirty="0">
                  <a:latin typeface="Libre Baskerville" panose="02000000000000000000" pitchFamily="2" charset="0"/>
                </a:rPr>
                <a:t>Eating Habits</a:t>
              </a:r>
            </a:p>
            <a:p>
              <a:endParaRPr lang="en-US" sz="2400" dirty="0">
                <a:latin typeface="Libre Baskerville" panose="02000000000000000000" pitchFamily="2" charset="0"/>
              </a:endParaRPr>
            </a:p>
            <a:p>
              <a:r>
                <a:rPr lang="en-US" sz="2400" dirty="0">
                  <a:latin typeface="Libre Baskerville" panose="02000000000000000000" pitchFamily="2" charset="0"/>
                </a:rPr>
                <a:t>Isolation</a:t>
              </a:r>
            </a:p>
          </p:txBody>
        </p:sp>
        <p:sp>
          <p:nvSpPr>
            <p:cNvPr id="28" name="TextBox 27">
              <a:extLst>
                <a:ext uri="{FF2B5EF4-FFF2-40B4-BE49-F238E27FC236}">
                  <a16:creationId xmlns:a16="http://schemas.microsoft.com/office/drawing/2014/main" id="{5BD3861C-1EA1-C449-8312-29ACAFDA8EA1}"/>
                </a:ext>
              </a:extLst>
            </p:cNvPr>
            <p:cNvSpPr txBox="1"/>
            <p:nvPr/>
          </p:nvSpPr>
          <p:spPr>
            <a:xfrm>
              <a:off x="9041380" y="2673753"/>
              <a:ext cx="3401405" cy="1938992"/>
            </a:xfrm>
            <a:prstGeom prst="rect">
              <a:avLst/>
            </a:prstGeom>
            <a:noFill/>
          </p:spPr>
          <p:txBody>
            <a:bodyPr wrap="square" rtlCol="0">
              <a:spAutoFit/>
            </a:bodyPr>
            <a:lstStyle/>
            <a:p>
              <a:r>
                <a:rPr lang="en-US" sz="2400" dirty="0">
                  <a:latin typeface="Libre Baskerville" panose="02000000000000000000" pitchFamily="2" charset="0"/>
                </a:rPr>
                <a:t>Screens</a:t>
              </a:r>
            </a:p>
            <a:p>
              <a:endParaRPr lang="en-US" sz="2400" dirty="0">
                <a:latin typeface="Libre Baskerville" panose="02000000000000000000" pitchFamily="2" charset="0"/>
              </a:endParaRPr>
            </a:p>
            <a:p>
              <a:r>
                <a:rPr lang="en-US" sz="2400" dirty="0">
                  <a:latin typeface="Libre Baskerville" panose="02000000000000000000" pitchFamily="2" charset="0"/>
                </a:rPr>
                <a:t>Physical Symptoms</a:t>
              </a:r>
            </a:p>
            <a:p>
              <a:endParaRPr lang="en-US" sz="2400" dirty="0">
                <a:latin typeface="Libre Baskerville" panose="02000000000000000000" pitchFamily="2" charset="0"/>
              </a:endParaRPr>
            </a:p>
            <a:p>
              <a:r>
                <a:rPr lang="en-US" sz="2400" dirty="0">
                  <a:latin typeface="Libre Baskerville" panose="02000000000000000000" pitchFamily="2" charset="0"/>
                </a:rPr>
                <a:t>Indecision</a:t>
              </a:r>
            </a:p>
          </p:txBody>
        </p:sp>
      </p:grpSp>
      <p:pic>
        <p:nvPicPr>
          <p:cNvPr id="2" name="Audio 1">
            <a:hlinkClick r:id="" action="ppaction://media"/>
            <a:extLst>
              <a:ext uri="{FF2B5EF4-FFF2-40B4-BE49-F238E27FC236}">
                <a16:creationId xmlns:a16="http://schemas.microsoft.com/office/drawing/2014/main" id="{8D32C81B-D6F3-2D43-998B-40E4365946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28190619"/>
      </p:ext>
    </p:extLst>
  </p:cSld>
  <p:clrMapOvr>
    <a:masterClrMapping/>
  </p:clrMapOvr>
  <mc:AlternateContent xmlns:mc="http://schemas.openxmlformats.org/markup-compatibility/2006" xmlns:p14="http://schemas.microsoft.com/office/powerpoint/2010/main">
    <mc:Choice Requires="p14">
      <p:transition spd="slow" p14:dur="2000" advTm="54515"/>
    </mc:Choice>
    <mc:Fallback xmlns="">
      <p:transition spd="slow" advTm="54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838201" y="1850130"/>
            <a:ext cx="10515601" cy="2628840"/>
          </a:xfrm>
          <a:prstGeom prst="rect">
            <a:avLst/>
          </a:prstGeom>
          <a:solidFill>
            <a:schemeClr val="bg1"/>
          </a:solidFill>
        </p:spPr>
        <p:txBody>
          <a:bodyPr lIns="360000" tIns="360000" rIns="360000" bIns="360000" anchor="b" anchorCtr="0"/>
          <a:lstStyle>
            <a:lvl1pPr algn="ctr" defTabSz="914400" rtl="0" eaLnBrk="1" latinLnBrk="0" hangingPunct="1">
              <a:lnSpc>
                <a:spcPct val="90000"/>
              </a:lnSpc>
              <a:spcBef>
                <a:spcPct val="0"/>
              </a:spcBef>
              <a:buNone/>
              <a:defRPr lang="en-US" sz="4400" b="1" i="0" kern="1200" dirty="0" smtClean="0">
                <a:solidFill>
                  <a:schemeClr val="tx1"/>
                </a:solidFill>
                <a:latin typeface="Muli Black" charset="0"/>
                <a:ea typeface="Muli Black" charset="0"/>
                <a:cs typeface="Muli Black" charset="0"/>
              </a:defRPr>
            </a:lvl1pPr>
          </a:lstStyle>
          <a:p>
            <a:pPr lvl="0" algn="l"/>
            <a:r>
              <a:rPr lang="en-US" b="0" dirty="0">
                <a:latin typeface="Libre Baskerville" panose="02000000000000000000" pitchFamily="2" charset="0"/>
              </a:rPr>
              <a:t>Some final thoughts . . .</a:t>
            </a:r>
          </a:p>
        </p:txBody>
      </p:sp>
      <p:sp>
        <p:nvSpPr>
          <p:cNvPr id="6" name="Footer Placeholder 5"/>
          <p:cNvSpPr>
            <a:spLocks noGrp="1"/>
          </p:cNvSpPr>
          <p:nvPr>
            <p:ph type="ftr" sz="quarter" idx="3"/>
          </p:nvPr>
        </p:nvSpPr>
        <p:spPr/>
        <p:txBody>
          <a:bodyPr/>
          <a:lstStyle/>
          <a:p>
            <a:r>
              <a:rPr lang="en-US" b="0" spc="300" dirty="0">
                <a:solidFill>
                  <a:schemeClr val="accent3">
                    <a:lumMod val="20000"/>
                    <a:lumOff val="80000"/>
                  </a:schemeClr>
                </a:solidFill>
                <a:latin typeface="Lato" panose="020F0502020204030203" pitchFamily="34" charset="77"/>
              </a:rPr>
              <a:t>©2021 NATHANSWAYPOINT, LLC | NATHANSWAYPOINT.COM</a:t>
            </a:r>
          </a:p>
          <a:p>
            <a:endParaRPr lang="en-US" dirty="0"/>
          </a:p>
        </p:txBody>
      </p:sp>
      <p:pic>
        <p:nvPicPr>
          <p:cNvPr id="3" name="Audio 2">
            <a:hlinkClick r:id="" action="ppaction://media"/>
            <a:extLst>
              <a:ext uri="{FF2B5EF4-FFF2-40B4-BE49-F238E27FC236}">
                <a16:creationId xmlns:a16="http://schemas.microsoft.com/office/drawing/2014/main" id="{F30898B4-EF2D-E241-9EBE-E3DED2A6E0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26249682"/>
      </p:ext>
    </p:extLst>
  </p:cSld>
  <p:clrMapOvr>
    <a:masterClrMapping/>
  </p:clrMapOvr>
  <mc:AlternateContent xmlns:mc="http://schemas.openxmlformats.org/markup-compatibility/2006" xmlns:p14="http://schemas.microsoft.com/office/powerpoint/2010/main">
    <mc:Choice Requires="p14">
      <p:transition spd="slow" p14:dur="2000" advTm="40383"/>
    </mc:Choice>
    <mc:Fallback xmlns="">
      <p:transition spd="slow" advTm="40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838199" y="1825770"/>
            <a:ext cx="4496998" cy="1440394"/>
          </a:xfrm>
          <a:prstGeom prst="rect">
            <a:avLst/>
          </a:prstGeom>
        </p:spPr>
        <p:txBody>
          <a:bodyPr wrap="square" lIns="0" tIns="0" rIns="0" bIns="0" anchor="t"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600" b="0" dirty="0">
                <a:solidFill>
                  <a:schemeClr val="bg1"/>
                </a:solidFill>
                <a:latin typeface="Libre Baskerville" panose="02000000000000000000" pitchFamily="2" charset="0"/>
              </a:rPr>
              <a:t>Brain development and anxiety and depression</a:t>
            </a:r>
          </a:p>
        </p:txBody>
      </p:sp>
      <p:sp>
        <p:nvSpPr>
          <p:cNvPr id="6" name="Text Placeholder 38"/>
          <p:cNvSpPr txBox="1">
            <a:spLocks/>
          </p:cNvSpPr>
          <p:nvPr/>
        </p:nvSpPr>
        <p:spPr>
          <a:xfrm>
            <a:off x="838199" y="3455533"/>
            <a:ext cx="4497001" cy="2623026"/>
          </a:xfrm>
          <a:prstGeom prst="rect">
            <a:avLst/>
          </a:prstGeom>
        </p:spPr>
        <p:txBody>
          <a:bodyPr wrap="square" lIns="360000" tIns="0" rIns="36000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4" algn="ctr"/>
            <a:r>
              <a:rPr lang="en-US" sz="1400" dirty="0">
                <a:solidFill>
                  <a:schemeClr val="bg1"/>
                </a:solidFill>
                <a:latin typeface="Lato" panose="020F0502020204030203" pitchFamily="34" charset="77"/>
              </a:rPr>
              <a:t>Until the last decade, there was little research on the adolescent brain. It was believed that the adolescent brain was the same as the adult brain, just with less mileage on it.  </a:t>
            </a:r>
          </a:p>
          <a:p>
            <a:pPr lvl="4" algn="ctr"/>
            <a:r>
              <a:rPr lang="en-US" sz="1400" dirty="0">
                <a:solidFill>
                  <a:schemeClr val="bg1"/>
                </a:solidFill>
                <a:latin typeface="Lato" panose="020F0502020204030203" pitchFamily="34" charset="77"/>
              </a:rPr>
              <a:t>Researchers have learned that the teen brain is about 80% mature. The remaining 20% accounts for the behaviors that frustrate and frighten parents – mood swings, irritability, impulsiveness, lack of focus/follow through, risky decision.</a:t>
            </a:r>
          </a:p>
        </p:txBody>
      </p:sp>
      <p:cxnSp>
        <p:nvCxnSpPr>
          <p:cNvPr id="7" name="Straight Connector 6"/>
          <p:cNvCxnSpPr/>
          <p:nvPr/>
        </p:nvCxnSpPr>
        <p:spPr>
          <a:xfrm flipH="1">
            <a:off x="2906698" y="1506731"/>
            <a:ext cx="3600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10" name="Slide Number Placeholder 9"/>
          <p:cNvSpPr>
            <a:spLocks noGrp="1"/>
          </p:cNvSpPr>
          <p:nvPr>
            <p:ph type="sldNum" sz="quarter" idx="4"/>
          </p:nvPr>
        </p:nvSpPr>
        <p:spPr/>
        <p:txBody>
          <a:bodyPr/>
          <a:lstStyle/>
          <a:p>
            <a:fld id="{584AFF75-BD5D-E342-A9F1-12EC02DB40E0}" type="slidenum">
              <a:rPr lang="en-US" smtClean="0"/>
              <a:pPr/>
              <a:t>7</a:t>
            </a:fld>
            <a:endParaRPr lang="en-US" dirty="0"/>
          </a:p>
        </p:txBody>
      </p:sp>
      <p:pic>
        <p:nvPicPr>
          <p:cNvPr id="15" name="Picture Placeholder 14" descr="A person sitting at a table with a computer and a cup of coffee&#10;&#10;Description automatically generated with medium confidence">
            <a:extLst>
              <a:ext uri="{FF2B5EF4-FFF2-40B4-BE49-F238E27FC236}">
                <a16:creationId xmlns:a16="http://schemas.microsoft.com/office/drawing/2014/main" id="{AE0AEF62-9F57-E840-8893-A5689182792C}"/>
              </a:ext>
            </a:extLst>
          </p:cNvPr>
          <p:cNvPicPr>
            <a:picLocks noGrp="1" noChangeAspect="1"/>
          </p:cNvPicPr>
          <p:nvPr>
            <p:ph type="pic" sz="quarter" idx="25"/>
          </p:nvPr>
        </p:nvPicPr>
        <p:blipFill>
          <a:blip r:embed="rId4">
            <a:extLst>
              <a:ext uri="{28A0092B-C50C-407E-A947-70E740481C1C}">
                <a14:useLocalDpi xmlns:a14="http://schemas.microsoft.com/office/drawing/2010/main"/>
              </a:ext>
            </a:extLst>
          </a:blip>
          <a:srcRect/>
          <a:stretch>
            <a:fillRect/>
          </a:stretch>
        </p:blipFill>
        <p:spPr>
          <a:xfrm>
            <a:off x="6096000" y="864732"/>
            <a:ext cx="5180400" cy="5181601"/>
          </a:xfrm>
        </p:spPr>
      </p:pic>
      <p:pic>
        <p:nvPicPr>
          <p:cNvPr id="2" name="Audio 1">
            <a:hlinkClick r:id="" action="ppaction://media"/>
            <a:extLst>
              <a:ext uri="{FF2B5EF4-FFF2-40B4-BE49-F238E27FC236}">
                <a16:creationId xmlns:a16="http://schemas.microsoft.com/office/drawing/2014/main" id="{EA5E5565-C7EC-E24E-B521-F69EEB2A8B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09922359"/>
      </p:ext>
    </p:extLst>
  </p:cSld>
  <p:clrMapOvr>
    <a:masterClrMapping/>
  </p:clrMapOvr>
  <mc:AlternateContent xmlns:mc="http://schemas.openxmlformats.org/markup-compatibility/2006" xmlns:p14="http://schemas.microsoft.com/office/powerpoint/2010/main">
    <mc:Choice Requires="p14">
      <p:transition spd="slow" p14:dur="2000" advTm="41264"/>
    </mc:Choice>
    <mc:Fallback xmlns="">
      <p:transition spd="slow" advTm="4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p:cNvSpPr>
          <p:nvPr/>
        </p:nvSpPr>
        <p:spPr>
          <a:xfrm>
            <a:off x="2" y="909000"/>
            <a:ext cx="4602908" cy="50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Muli Regular" charset="0"/>
            </a:endParaRPr>
          </a:p>
        </p:txBody>
      </p:sp>
      <p:sp>
        <p:nvSpPr>
          <p:cNvPr id="6" name="Text Placeholder 2"/>
          <p:cNvSpPr txBox="1">
            <a:spLocks/>
          </p:cNvSpPr>
          <p:nvPr/>
        </p:nvSpPr>
        <p:spPr>
          <a:xfrm>
            <a:off x="419101" y="2257718"/>
            <a:ext cx="3764709" cy="2342564"/>
          </a:xfrm>
          <a:prstGeom prst="rect">
            <a:avLst/>
          </a:prstGeom>
        </p:spPr>
        <p:txBody>
          <a:bodyPr wrap="square" lIns="0" tIns="0" rIns="0" bIns="0" anchor="b" anchorCtr="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50000"/>
              </a:lnSpc>
            </a:pPr>
            <a:r>
              <a:rPr lang="en-US" sz="2400" b="0" dirty="0">
                <a:solidFill>
                  <a:schemeClr val="bg1"/>
                </a:solidFill>
                <a:latin typeface="Libre Baskerville" panose="02000000000000000000" pitchFamily="2" charset="0"/>
              </a:rPr>
              <a:t>Some</a:t>
            </a:r>
            <a:r>
              <a:rPr lang="en-US" sz="3200" b="0" dirty="0">
                <a:solidFill>
                  <a:schemeClr val="bg1"/>
                </a:solidFill>
                <a:latin typeface="Libre Baskerville" panose="02000000000000000000" pitchFamily="2" charset="0"/>
              </a:rPr>
              <a:t> </a:t>
            </a:r>
            <a:r>
              <a:rPr lang="en-US" sz="2400" b="0" dirty="0">
                <a:solidFill>
                  <a:schemeClr val="bg1"/>
                </a:solidFill>
                <a:latin typeface="Libre Baskerville" panose="02000000000000000000" pitchFamily="2" charset="0"/>
              </a:rPr>
              <a:t>important information about adolescence</a:t>
            </a:r>
          </a:p>
        </p:txBody>
      </p:sp>
      <p:cxnSp>
        <p:nvCxnSpPr>
          <p:cNvPr id="8" name="Straight Connector 7"/>
          <p:cNvCxnSpPr/>
          <p:nvPr/>
        </p:nvCxnSpPr>
        <p:spPr>
          <a:xfrm flipH="1">
            <a:off x="838199" y="1810080"/>
            <a:ext cx="36000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10" name="Slide Number Placeholder 9"/>
          <p:cNvSpPr>
            <a:spLocks noGrp="1"/>
          </p:cNvSpPr>
          <p:nvPr>
            <p:ph type="sldNum" sz="quarter" idx="4"/>
          </p:nvPr>
        </p:nvSpPr>
        <p:spPr/>
        <p:txBody>
          <a:bodyPr/>
          <a:lstStyle/>
          <a:p>
            <a:fld id="{584AFF75-BD5D-E342-A9F1-12EC02DB40E0}" type="slidenum">
              <a:rPr lang="en-US" smtClean="0"/>
              <a:pPr/>
              <a:t>8</a:t>
            </a:fld>
            <a:endParaRPr lang="en-US" dirty="0"/>
          </a:p>
        </p:txBody>
      </p:sp>
      <p:sp>
        <p:nvSpPr>
          <p:cNvPr id="11" name="Rectangle 10">
            <a:extLst>
              <a:ext uri="{FF2B5EF4-FFF2-40B4-BE49-F238E27FC236}">
                <a16:creationId xmlns:a16="http://schemas.microsoft.com/office/drawing/2014/main" id="{33197741-B7B0-AE4F-99C1-8BB4C81D9B4A}"/>
              </a:ext>
            </a:extLst>
          </p:cNvPr>
          <p:cNvSpPr/>
          <p:nvPr/>
        </p:nvSpPr>
        <p:spPr>
          <a:xfrm>
            <a:off x="5441107" y="1581488"/>
            <a:ext cx="5359078" cy="3695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dirty="0">
                <a:solidFill>
                  <a:schemeClr val="tx2"/>
                </a:solidFill>
                <a:latin typeface="Lato" panose="020F0502020204030203" pitchFamily="34" charset="77"/>
              </a:rPr>
              <a:t>Adolescence is defined as the period between childhood and adulthood. </a:t>
            </a:r>
          </a:p>
          <a:p>
            <a:pPr marL="285750" indent="-285750">
              <a:lnSpc>
                <a:spcPct val="150000"/>
              </a:lnSpc>
              <a:buFont typeface="Arial" panose="020B0604020202020204" pitchFamily="34" charset="0"/>
              <a:buChar char="•"/>
            </a:pPr>
            <a:r>
              <a:rPr lang="en-US" dirty="0">
                <a:solidFill>
                  <a:schemeClr val="tx2"/>
                </a:solidFill>
                <a:latin typeface="Lato" panose="020F0502020204030203" pitchFamily="34" charset="77"/>
              </a:rPr>
              <a:t>In the 19</a:t>
            </a:r>
            <a:r>
              <a:rPr lang="en-US" baseline="30000" dirty="0">
                <a:solidFill>
                  <a:schemeClr val="tx2"/>
                </a:solidFill>
                <a:latin typeface="Lato" panose="020F0502020204030203" pitchFamily="34" charset="77"/>
              </a:rPr>
              <a:t>th</a:t>
            </a:r>
            <a:r>
              <a:rPr lang="en-US" dirty="0">
                <a:solidFill>
                  <a:schemeClr val="tx2"/>
                </a:solidFill>
                <a:latin typeface="Lato" panose="020F0502020204030203" pitchFamily="34" charset="77"/>
              </a:rPr>
              <a:t> century, the first signs of puberty were at 17. Today the average start of puberty is age 12.</a:t>
            </a:r>
          </a:p>
          <a:p>
            <a:pPr marL="285750" indent="-285750">
              <a:lnSpc>
                <a:spcPct val="150000"/>
              </a:lnSpc>
              <a:buFont typeface="Arial" panose="020B0604020202020204" pitchFamily="34" charset="0"/>
              <a:buChar char="•"/>
            </a:pPr>
            <a:r>
              <a:rPr lang="en-US" dirty="0">
                <a:solidFill>
                  <a:schemeClr val="tx2"/>
                </a:solidFill>
                <a:latin typeface="Lato" panose="020F0502020204030203" pitchFamily="34" charset="77"/>
              </a:rPr>
              <a:t>Newborns have 100B neurons.  17% are linked at birth.  The rest get wired over our lifetime.</a:t>
            </a:r>
          </a:p>
          <a:p>
            <a:pPr marL="285750" indent="-285750">
              <a:lnSpc>
                <a:spcPct val="150000"/>
              </a:lnSpc>
              <a:buFont typeface="Arial" panose="020B0604020202020204" pitchFamily="34" charset="0"/>
              <a:buChar char="•"/>
            </a:pPr>
            <a:r>
              <a:rPr lang="en-US" dirty="0">
                <a:solidFill>
                  <a:schemeClr val="tx2"/>
                </a:solidFill>
                <a:latin typeface="Lato" panose="020F0502020204030203" pitchFamily="34" charset="77"/>
              </a:rPr>
              <a:t>Wiring is driven by genetics and experience.</a:t>
            </a:r>
          </a:p>
        </p:txBody>
      </p:sp>
      <p:pic>
        <p:nvPicPr>
          <p:cNvPr id="14" name="Picture 13" descr="Icon&#10;&#10;Description automatically generated">
            <a:extLst>
              <a:ext uri="{FF2B5EF4-FFF2-40B4-BE49-F238E27FC236}">
                <a16:creationId xmlns:a16="http://schemas.microsoft.com/office/drawing/2014/main" id="{8A1DEAD7-7CFC-F141-9A5C-B292C061092E}"/>
              </a:ext>
            </a:extLst>
          </p:cNvPr>
          <p:cNvPicPr>
            <a:picLocks noChangeAspect="1"/>
          </p:cNvPicPr>
          <p:nvPr/>
        </p:nvPicPr>
        <p:blipFill>
          <a:blip r:embed="rId4"/>
          <a:stretch>
            <a:fillRect/>
          </a:stretch>
        </p:blipFill>
        <p:spPr>
          <a:xfrm>
            <a:off x="10486146" y="196475"/>
            <a:ext cx="1260838" cy="1222968"/>
          </a:xfrm>
          <a:prstGeom prst="rect">
            <a:avLst/>
          </a:prstGeom>
        </p:spPr>
      </p:pic>
      <p:pic>
        <p:nvPicPr>
          <p:cNvPr id="2" name="Audio 1">
            <a:hlinkClick r:id="" action="ppaction://media"/>
            <a:extLst>
              <a:ext uri="{FF2B5EF4-FFF2-40B4-BE49-F238E27FC236}">
                <a16:creationId xmlns:a16="http://schemas.microsoft.com/office/drawing/2014/main" id="{B0700AFB-1E9C-5C49-B11C-809F2C20CC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55137162"/>
      </p:ext>
    </p:extLst>
  </p:cSld>
  <p:clrMapOvr>
    <a:masterClrMapping/>
  </p:clrMapOvr>
  <mc:AlternateContent xmlns:mc="http://schemas.openxmlformats.org/markup-compatibility/2006" xmlns:p14="http://schemas.microsoft.com/office/powerpoint/2010/main">
    <mc:Choice Requires="p14">
      <p:transition spd="slow" p14:dur="2000" advTm="37716"/>
    </mc:Choice>
    <mc:Fallback xmlns="">
      <p:transition spd="slow" advTm="37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p:sp>
      <p:sp>
        <p:nvSpPr>
          <p:cNvPr id="4" name="Title 1"/>
          <p:cNvSpPr txBox="1">
            <a:spLocks/>
          </p:cNvSpPr>
          <p:nvPr/>
        </p:nvSpPr>
        <p:spPr>
          <a:xfrm>
            <a:off x="393899" y="1723824"/>
            <a:ext cx="5473201" cy="1574855"/>
          </a:xfrm>
          <a:prstGeom prst="rect">
            <a:avLst/>
          </a:prstGeom>
        </p:spPr>
        <p:txBody>
          <a:bodyPr wrap="square" lIns="0" tIns="0" rIns="0" bIns="0" anchor="b" anchorCtr="0">
            <a:spAutoFit/>
          </a:bodyPr>
          <a:lstStyle>
            <a:lvl1pPr algn="l" defTabSz="914423" rtl="0" eaLnBrk="1" latinLnBrk="0" hangingPunct="1">
              <a:lnSpc>
                <a:spcPct val="90000"/>
              </a:lnSpc>
              <a:spcBef>
                <a:spcPct val="0"/>
              </a:spcBef>
              <a:buNone/>
              <a:defRPr lang="en-US" sz="4400" b="1" i="0" kern="1200" spc="50" baseline="0">
                <a:solidFill>
                  <a:schemeClr val="bg1"/>
                </a:solidFill>
                <a:latin typeface="Muli Black" charset="0"/>
                <a:ea typeface="Muli Black" charset="0"/>
                <a:cs typeface="Muli Black" charset="0"/>
              </a:defRPr>
            </a:lvl1pPr>
          </a:lstStyle>
          <a:p>
            <a:pPr algn="ctr">
              <a:lnSpc>
                <a:spcPct val="150000"/>
              </a:lnSpc>
            </a:pPr>
            <a:r>
              <a:rPr lang="en-US" sz="3600" b="0" dirty="0">
                <a:latin typeface="Libre Baskerville" panose="02000000000000000000" pitchFamily="2" charset="0"/>
              </a:rPr>
              <a:t>A QUICK OVERVIEW OF THE BRAIN</a:t>
            </a:r>
          </a:p>
        </p:txBody>
      </p:sp>
      <p:cxnSp>
        <p:nvCxnSpPr>
          <p:cNvPr id="8" name="Straight Connector 7"/>
          <p:cNvCxnSpPr/>
          <p:nvPr/>
        </p:nvCxnSpPr>
        <p:spPr>
          <a:xfrm flipH="1">
            <a:off x="3885150" y="3906248"/>
            <a:ext cx="8306850" cy="0"/>
          </a:xfrm>
          <a:prstGeom prst="line">
            <a:avLst/>
          </a:prstGeom>
          <a:ln w="63500">
            <a:solidFill>
              <a:schemeClr val="bg1"/>
            </a:solidFill>
          </a:ln>
        </p:spPr>
        <p:style>
          <a:lnRef idx="3">
            <a:schemeClr val="dk1"/>
          </a:lnRef>
          <a:fillRef idx="0">
            <a:schemeClr val="dk1"/>
          </a:fillRef>
          <a:effectRef idx="2">
            <a:schemeClr val="dk1"/>
          </a:effectRef>
          <a:fontRef idx="minor">
            <a:schemeClr val="tx1"/>
          </a:fontRef>
        </p:style>
      </p:cxnSp>
      <p:sp>
        <p:nvSpPr>
          <p:cNvPr id="3" name="Slide Number Placeholder 2"/>
          <p:cNvSpPr>
            <a:spLocks noGrp="1"/>
          </p:cNvSpPr>
          <p:nvPr>
            <p:ph type="sldNum" sz="quarter" idx="4"/>
          </p:nvPr>
        </p:nvSpPr>
        <p:spPr/>
        <p:txBody>
          <a:bodyPr/>
          <a:lstStyle/>
          <a:p>
            <a:fld id="{584AFF75-BD5D-E342-A9F1-12EC02DB40E0}" type="slidenum">
              <a:rPr lang="en-US" smtClean="0"/>
              <a:pPr/>
              <a:t>9</a:t>
            </a:fld>
            <a:endParaRPr lang="en-US" dirty="0"/>
          </a:p>
        </p:txBody>
      </p:sp>
      <p:sp>
        <p:nvSpPr>
          <p:cNvPr id="7" name="Text Placeholder 38"/>
          <p:cNvSpPr txBox="1">
            <a:spLocks/>
          </p:cNvSpPr>
          <p:nvPr/>
        </p:nvSpPr>
        <p:spPr>
          <a:xfrm>
            <a:off x="656774" y="4183397"/>
            <a:ext cx="4947450" cy="2295565"/>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lang="en-US" sz="3600" b="1" i="0" kern="1200" cap="all" spc="150" baseline="0" dirty="0" smtClean="0">
                <a:solidFill>
                  <a:schemeClr val="tx1"/>
                </a:solidFill>
                <a:latin typeface="Muli Black" charset="0"/>
                <a:ea typeface="Muli Black" charset="0"/>
                <a:cs typeface="Muli Black" charset="0"/>
              </a:defRPr>
            </a:lvl1pPr>
            <a:lvl2pPr marL="0" indent="0" algn="l" defTabSz="914400" rtl="0" eaLnBrk="1" latinLnBrk="0" hangingPunct="1">
              <a:lnSpc>
                <a:spcPct val="90000"/>
              </a:lnSpc>
              <a:spcBef>
                <a:spcPts val="500"/>
              </a:spcBef>
              <a:buFont typeface="Arial"/>
              <a:buNone/>
              <a:defRPr lang="en-US" sz="1800" b="1" i="0" kern="1200" cap="all" spc="600" baseline="0" dirty="0" smtClean="0">
                <a:solidFill>
                  <a:schemeClr val="tx1"/>
                </a:solidFill>
                <a:latin typeface="Muli Black" charset="0"/>
                <a:ea typeface="Muli Black" charset="0"/>
                <a:cs typeface="Muli Black" charset="0"/>
              </a:defRPr>
            </a:lvl2pPr>
            <a:lvl3pPr marL="0" indent="0" algn="l" defTabSz="914400" rtl="0" eaLnBrk="1" latinLnBrk="0" hangingPunct="1">
              <a:lnSpc>
                <a:spcPct val="90000"/>
              </a:lnSpc>
              <a:spcBef>
                <a:spcPts val="500"/>
              </a:spcBef>
              <a:buFont typeface="Arial"/>
              <a:buNone/>
              <a:defRPr lang="en-US" sz="1400" b="0" i="0" kern="1200" cap="all" spc="400" baseline="0" dirty="0" smtClean="0">
                <a:solidFill>
                  <a:schemeClr val="accent4"/>
                </a:solidFill>
                <a:latin typeface="Muli" charset="0"/>
                <a:ea typeface="Muli" charset="0"/>
                <a:cs typeface="Muli" charset="0"/>
              </a:defRPr>
            </a:lvl3pPr>
            <a:lvl4pPr marL="0" indent="0" algn="l" defTabSz="914400" rtl="0" eaLnBrk="1" latinLnBrk="0" hangingPunct="1">
              <a:lnSpc>
                <a:spcPct val="90000"/>
              </a:lnSpc>
              <a:spcBef>
                <a:spcPts val="500"/>
              </a:spcBef>
              <a:buFont typeface="Arial"/>
              <a:buNone/>
              <a:defRPr sz="1400" b="1" i="0" kern="1200" spc="100" baseline="0">
                <a:solidFill>
                  <a:schemeClr val="tx1"/>
                </a:solidFill>
                <a:latin typeface="Muli ExtraBold" charset="0"/>
                <a:ea typeface="Muli ExtraBold" charset="0"/>
                <a:cs typeface="Muli ExtraBold" charset="0"/>
              </a:defRPr>
            </a:lvl4pPr>
            <a:lvl5pPr marL="0" indent="0" algn="l" defTabSz="914400" rtl="0" eaLnBrk="1" latinLnBrk="0" hangingPunct="1">
              <a:lnSpc>
                <a:spcPct val="120000"/>
              </a:lnSpc>
              <a:spcBef>
                <a:spcPts val="500"/>
              </a:spcBef>
              <a:buFont typeface="Arial"/>
              <a:buNone/>
              <a:defRPr lang="en-US" sz="1000" b="0" i="0" kern="1200" dirty="0">
                <a:solidFill>
                  <a:schemeClr val="accent4"/>
                </a:solidFill>
                <a:latin typeface="Muli" charset="0"/>
                <a:ea typeface="Muli" charset="0"/>
                <a:cs typeface="Mul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lvl="4" indent="-171450">
              <a:lnSpc>
                <a:spcPct val="150000"/>
              </a:lnSpc>
              <a:buFont typeface="Arial" panose="020B0604020202020204" pitchFamily="34" charset="0"/>
              <a:buChar char="•"/>
            </a:pPr>
            <a:r>
              <a:rPr lang="en-US" sz="1600" dirty="0">
                <a:solidFill>
                  <a:schemeClr val="bg1"/>
                </a:solidFill>
                <a:latin typeface="Lato" panose="020F0502020204030203" pitchFamily="34" charset="77"/>
              </a:rPr>
              <a:t>Brain stem – instinct and unconscious physiological functions.</a:t>
            </a:r>
          </a:p>
          <a:p>
            <a:pPr marL="171450" lvl="4" indent="-171450">
              <a:lnSpc>
                <a:spcPct val="150000"/>
              </a:lnSpc>
              <a:buFont typeface="Arial" panose="020B0604020202020204" pitchFamily="34" charset="0"/>
              <a:buChar char="•"/>
            </a:pPr>
            <a:r>
              <a:rPr lang="en-US" sz="1600" dirty="0">
                <a:solidFill>
                  <a:schemeClr val="bg1"/>
                </a:solidFill>
                <a:latin typeface="Lato" panose="020F0502020204030203" pitchFamily="34" charset="77"/>
              </a:rPr>
              <a:t>Limbic system – seat of emotion – contains the hypothalamus, amygdala, thalamus and hippocampus.</a:t>
            </a:r>
          </a:p>
          <a:p>
            <a:pPr marL="171450" lvl="4" indent="-171450">
              <a:lnSpc>
                <a:spcPct val="150000"/>
              </a:lnSpc>
              <a:buFont typeface="Arial" panose="020B0604020202020204" pitchFamily="34" charset="0"/>
              <a:buChar char="•"/>
            </a:pPr>
            <a:r>
              <a:rPr lang="en-US" sz="1600" dirty="0">
                <a:solidFill>
                  <a:schemeClr val="bg1"/>
                </a:solidFill>
                <a:latin typeface="Lato" panose="020F0502020204030203" pitchFamily="34" charset="77"/>
              </a:rPr>
              <a:t>Sensory Cortex – conscious thought and reasoning. 80% of brain mass.</a:t>
            </a:r>
          </a:p>
        </p:txBody>
      </p:sp>
      <p:pic>
        <p:nvPicPr>
          <p:cNvPr id="11" name="Picture 2" descr="page1image1459424">
            <a:extLst>
              <a:ext uri="{FF2B5EF4-FFF2-40B4-BE49-F238E27FC236}">
                <a16:creationId xmlns:a16="http://schemas.microsoft.com/office/drawing/2014/main" id="{E0F0895A-973B-DF4F-B1CD-BC6A6B392B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800" y="838199"/>
            <a:ext cx="5180400" cy="518160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30944FE-CE80-1340-80AD-BC5F829F50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64164940"/>
      </p:ext>
    </p:extLst>
  </p:cSld>
  <p:clrMapOvr>
    <a:masterClrMapping/>
  </p:clrMapOvr>
  <mc:AlternateContent xmlns:mc="http://schemas.openxmlformats.org/markup-compatibility/2006" xmlns:p14="http://schemas.microsoft.com/office/powerpoint/2010/main">
    <mc:Choice Requires="p14">
      <p:transition spd="slow" p14:dur="2000" advTm="92925"/>
    </mc:Choice>
    <mc:Fallback xmlns="">
      <p:transition spd="slow" advTm="92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ustom 6">
      <a:dk1>
        <a:srgbClr val="1A7FAA"/>
      </a:dk1>
      <a:lt1>
        <a:srgbClr val="E8E8E8"/>
      </a:lt1>
      <a:dk2>
        <a:srgbClr val="8A8A8A"/>
      </a:dk2>
      <a:lt2>
        <a:srgbClr val="FCE1E1"/>
      </a:lt2>
      <a:accent1>
        <a:srgbClr val="FCE1E1"/>
      </a:accent1>
      <a:accent2>
        <a:srgbClr val="E8E8E8"/>
      </a:accent2>
      <a:accent3>
        <a:srgbClr val="CBCBCB"/>
      </a:accent3>
      <a:accent4>
        <a:srgbClr val="8A8A8A"/>
      </a:accent4>
      <a:accent5>
        <a:srgbClr val="1A7FAA"/>
      </a:accent5>
      <a:accent6>
        <a:srgbClr val="4D4D4D"/>
      </a:accent6>
      <a:hlink>
        <a:srgbClr val="94C3D6"/>
      </a:hlink>
      <a:folHlink>
        <a:srgbClr val="94C3D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17352</TotalTime>
  <Words>996</Words>
  <Application>Microsoft Macintosh PowerPoint</Application>
  <PresentationFormat>Widescreen</PresentationFormat>
  <Paragraphs>132</Paragraphs>
  <Slides>23</Slides>
  <Notes>4</Notes>
  <HiddenSlides>0</HiddenSlides>
  <MMClips>23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Calibri</vt:lpstr>
      <vt:lpstr>Calibri Light</vt:lpstr>
      <vt:lpstr>Lato</vt:lpstr>
      <vt:lpstr>Lato Medium</vt:lpstr>
      <vt:lpstr>Libre Baskerville</vt:lpstr>
      <vt:lpstr>Muli</vt:lpstr>
      <vt:lpstr>Muli Black</vt:lpstr>
      <vt:lpstr>Muli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bilmaw creative</Company>
  <LinksUpToDate>false</LinksUpToDate>
  <SharedDoc>false</SharedDoc>
  <HyperlinkBase>https://creativemarket.com/bilmaw</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Bill Mawhinney</dc:creator>
  <cp:keywords/>
  <dc:description>© bilmaw creative</dc:description>
  <cp:lastModifiedBy>carolyn lambert</cp:lastModifiedBy>
  <cp:revision>509</cp:revision>
  <cp:lastPrinted>2017-05-29T17:03:53Z</cp:lastPrinted>
  <dcterms:created xsi:type="dcterms:W3CDTF">2017-05-24T15:16:35Z</dcterms:created>
  <dcterms:modified xsi:type="dcterms:W3CDTF">2021-02-02T21:03:32Z</dcterms:modified>
  <cp:category/>
</cp:coreProperties>
</file>